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 id="214748369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5143500" cx="9144000"/>
  <p:notesSz cx="6858000" cy="9144000"/>
  <p:embeddedFontLst>
    <p:embeddedFont>
      <p:font typeface="Arial Narrow"/>
      <p:regular r:id="rId67"/>
      <p:bold r:id="rId68"/>
      <p:italic r:id="rId69"/>
      <p:boldItalic r:id="rId70"/>
    </p:embeddedFont>
    <p:embeddedFont>
      <p:font typeface="Open Sans SemiBold"/>
      <p:regular r:id="rId71"/>
      <p:bold r:id="rId72"/>
      <p:italic r:id="rId73"/>
      <p:boldItalic r:id="rId74"/>
    </p:embeddedFont>
    <p:embeddedFont>
      <p:font typeface="Open Sans Medium"/>
      <p:regular r:id="rId75"/>
      <p:bold r:id="rId76"/>
      <p:italic r:id="rId77"/>
      <p:boldItalic r:id="rId78"/>
    </p:embeddedFont>
    <p:embeddedFont>
      <p:font typeface="Open Sans Light"/>
      <p:regular r:id="rId79"/>
      <p:bold r:id="rId80"/>
      <p:italic r:id="rId81"/>
      <p:boldItalic r:id="rId82"/>
    </p:embeddedFont>
    <p:embeddedFont>
      <p:font typeface="Open Sans"/>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OpenSans-bold.fntdata"/><Relationship Id="rId83" Type="http://schemas.openxmlformats.org/officeDocument/2006/relationships/font" Target="fonts/OpenSans-regular.fntdata"/><Relationship Id="rId42" Type="http://schemas.openxmlformats.org/officeDocument/2006/relationships/slide" Target="slides/slide36.xml"/><Relationship Id="rId86" Type="http://schemas.openxmlformats.org/officeDocument/2006/relationships/font" Target="fonts/OpenSans-boldItalic.fntdata"/><Relationship Id="rId41" Type="http://schemas.openxmlformats.org/officeDocument/2006/relationships/slide" Target="slides/slide35.xml"/><Relationship Id="rId85" Type="http://schemas.openxmlformats.org/officeDocument/2006/relationships/font" Target="fonts/OpenSans-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OpenSansLight-bold.fntdata"/><Relationship Id="rId82" Type="http://schemas.openxmlformats.org/officeDocument/2006/relationships/font" Target="fonts/OpenSansLight-boldItalic.fntdata"/><Relationship Id="rId81" Type="http://schemas.openxmlformats.org/officeDocument/2006/relationships/font" Target="fonts/OpenSansLight-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SemiBold-italic.fntdata"/><Relationship Id="rId72" Type="http://schemas.openxmlformats.org/officeDocument/2006/relationships/font" Target="fonts/OpenSansSemiBold-bold.fntdata"/><Relationship Id="rId31" Type="http://schemas.openxmlformats.org/officeDocument/2006/relationships/slide" Target="slides/slide25.xml"/><Relationship Id="rId75" Type="http://schemas.openxmlformats.org/officeDocument/2006/relationships/font" Target="fonts/OpenSansMedium-regular.fntdata"/><Relationship Id="rId30" Type="http://schemas.openxmlformats.org/officeDocument/2006/relationships/slide" Target="slides/slide24.xml"/><Relationship Id="rId74" Type="http://schemas.openxmlformats.org/officeDocument/2006/relationships/font" Target="fonts/OpenSansSemiBold-boldItalic.fntdata"/><Relationship Id="rId33" Type="http://schemas.openxmlformats.org/officeDocument/2006/relationships/slide" Target="slides/slide27.xml"/><Relationship Id="rId77" Type="http://schemas.openxmlformats.org/officeDocument/2006/relationships/font" Target="fonts/OpenSansMedium-italic.fntdata"/><Relationship Id="rId32" Type="http://schemas.openxmlformats.org/officeDocument/2006/relationships/slide" Target="slides/slide26.xml"/><Relationship Id="rId76" Type="http://schemas.openxmlformats.org/officeDocument/2006/relationships/font" Target="fonts/OpenSansMedium-bold.fntdata"/><Relationship Id="rId35" Type="http://schemas.openxmlformats.org/officeDocument/2006/relationships/slide" Target="slides/slide29.xml"/><Relationship Id="rId79" Type="http://schemas.openxmlformats.org/officeDocument/2006/relationships/font" Target="fonts/OpenSansLight-regular.fntdata"/><Relationship Id="rId34" Type="http://schemas.openxmlformats.org/officeDocument/2006/relationships/slide" Target="slides/slide28.xml"/><Relationship Id="rId78" Type="http://schemas.openxmlformats.org/officeDocument/2006/relationships/font" Target="fonts/OpenSansMedium-boldItalic.fntdata"/><Relationship Id="rId71" Type="http://schemas.openxmlformats.org/officeDocument/2006/relationships/font" Target="fonts/OpenSansSemiBold-regular.fntdata"/><Relationship Id="rId70" Type="http://schemas.openxmlformats.org/officeDocument/2006/relationships/font" Target="fonts/ArialNarrow-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ArialNarrow-bold.fntdata"/><Relationship Id="rId23" Type="http://schemas.openxmlformats.org/officeDocument/2006/relationships/slide" Target="slides/slide17.xml"/><Relationship Id="rId67" Type="http://schemas.openxmlformats.org/officeDocument/2006/relationships/font" Target="fonts/ArialNarrow-regular.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rialNarrow-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Welcome and thank you for your interest in serving as an OVT chair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9:00-9:10	Welcome &amp; Introduction Polls</a:t>
            </a:r>
            <a:endParaRPr/>
          </a:p>
          <a:p>
            <a:pPr indent="0" lvl="0" marL="0" rtl="0" algn="l">
              <a:spcBef>
                <a:spcPts val="0"/>
              </a:spcBef>
              <a:spcAft>
                <a:spcPts val="0"/>
              </a:spcAft>
              <a:buNone/>
            </a:pPr>
            <a:r>
              <a:rPr lang="en"/>
              <a:t>9:10-9:20 	Vision &amp; Accreditation</a:t>
            </a:r>
            <a:endParaRPr/>
          </a:p>
          <a:p>
            <a:pPr indent="0" lvl="0" marL="0" rtl="0" algn="l">
              <a:spcBef>
                <a:spcPts val="0"/>
              </a:spcBef>
              <a:spcAft>
                <a:spcPts val="0"/>
              </a:spcAft>
              <a:buNone/>
            </a:pPr>
            <a:r>
              <a:rPr lang="en"/>
              <a:t>9:20-9:30	Qualitative Measures</a:t>
            </a:r>
            <a:endParaRPr/>
          </a:p>
          <a:p>
            <a:pPr indent="0" lvl="0" marL="0" rtl="0" algn="l">
              <a:spcBef>
                <a:spcPts val="0"/>
              </a:spcBef>
              <a:spcAft>
                <a:spcPts val="0"/>
              </a:spcAft>
              <a:buNone/>
            </a:pPr>
            <a:r>
              <a:rPr lang="en"/>
              <a:t>9:30-9:40	Quantitative Measures</a:t>
            </a:r>
            <a:endParaRPr/>
          </a:p>
          <a:p>
            <a:pPr indent="0" lvl="0" marL="0" rtl="0" algn="l">
              <a:spcBef>
                <a:spcPts val="0"/>
              </a:spcBef>
              <a:spcAft>
                <a:spcPts val="0"/>
              </a:spcAft>
              <a:buNone/>
            </a:pPr>
            <a:r>
              <a:rPr lang="en"/>
              <a:t>9:40-9:55	Roles &amp; Responsibilities</a:t>
            </a:r>
            <a:endParaRPr/>
          </a:p>
          <a:p>
            <a:pPr indent="0" lvl="0" marL="0" rtl="0" algn="l">
              <a:spcBef>
                <a:spcPts val="0"/>
              </a:spcBef>
              <a:spcAft>
                <a:spcPts val="0"/>
              </a:spcAft>
              <a:buNone/>
            </a:pPr>
            <a:r>
              <a:rPr lang="en"/>
              <a:t>9:55-10:10	Before, During, After</a:t>
            </a:r>
            <a:endParaRPr/>
          </a:p>
          <a:p>
            <a:pPr indent="0" lvl="0" marL="0" rtl="0" algn="l">
              <a:spcBef>
                <a:spcPts val="0"/>
              </a:spcBef>
              <a:spcAft>
                <a:spcPts val="0"/>
              </a:spcAft>
              <a:buNone/>
            </a:pPr>
            <a:r>
              <a:rPr lang="en"/>
              <a:t>10:10-10:35	Breakout </a:t>
            </a:r>
            <a:endParaRPr/>
          </a:p>
          <a:p>
            <a:pPr indent="0" lvl="0" marL="0" rtl="0" algn="l">
              <a:spcBef>
                <a:spcPts val="0"/>
              </a:spcBef>
              <a:spcAft>
                <a:spcPts val="0"/>
              </a:spcAft>
              <a:buNone/>
            </a:pPr>
            <a:r>
              <a:rPr lang="en"/>
              <a:t>10:35-10:45	Debrief</a:t>
            </a:r>
            <a:endParaRPr/>
          </a:p>
          <a:p>
            <a:pPr indent="0" lvl="0" marL="0" rtl="0" algn="l">
              <a:spcBef>
                <a:spcPts val="0"/>
              </a:spcBef>
              <a:spcAft>
                <a:spcPts val="0"/>
              </a:spcAft>
              <a:buNone/>
            </a:pPr>
            <a:r>
              <a:rPr lang="en"/>
              <a:t>10:45-10:50	Report Writing Quick Bite</a:t>
            </a:r>
            <a:endParaRPr/>
          </a:p>
          <a:p>
            <a:pPr indent="0" lvl="0" marL="0" rtl="0" algn="l">
              <a:spcBef>
                <a:spcPts val="0"/>
              </a:spcBef>
              <a:spcAft>
                <a:spcPts val="0"/>
              </a:spcAft>
              <a:buNone/>
            </a:pPr>
            <a:r>
              <a:rPr lang="en"/>
              <a:t>10:50-11:00	Resources, Closing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372fd03192_0_5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1372fd03192_0_5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a:solidFill>
                  <a:schemeClr val="dk1"/>
                </a:solidFill>
              </a:rPr>
              <a:t>Jay</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 an OVT how can you help systems connect these outcomes? How can you help them build connections across their work? </a:t>
            </a:r>
            <a:endParaRPr>
              <a:solidFill>
                <a:schemeClr val="dk1"/>
              </a:solidFill>
            </a:endParaRPr>
          </a:p>
        </p:txBody>
      </p:sp>
      <p:sp>
        <p:nvSpPr>
          <p:cNvPr id="375" name="Google Shape;375;g1372fd03192_0_5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495fc7ede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495fc7ede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372fd03192_0_5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
                <a:solidFill>
                  <a:schemeClr val="dk1"/>
                </a:solidFill>
              </a:rPr>
              <a:t>Jay</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do you think it means to be accredited in Kansas? </a:t>
            </a:r>
            <a:endParaRPr>
              <a:solidFill>
                <a:schemeClr val="dk1"/>
              </a:solidFill>
            </a:endParaRPr>
          </a:p>
        </p:txBody>
      </p:sp>
      <p:sp>
        <p:nvSpPr>
          <p:cNvPr id="393" name="Google Shape;393;g1372fd03192_0_5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372fd03192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372fd03192_0_5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400" name="Google Shape;400;g1372fd03192_0_57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372fd03192_0_143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1372fd03192_0_143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408" name="Google Shape;408;g1372fd03192_0_1434: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372fd03192_0_75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1372fd03192_0_75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215900" lvl="0" marL="444500" marR="0" rtl="0" algn="l">
              <a:lnSpc>
                <a:spcPct val="100000"/>
              </a:lnSpc>
              <a:spcBef>
                <a:spcPts val="0"/>
              </a:spcBef>
              <a:spcAft>
                <a:spcPts val="0"/>
              </a:spcAft>
              <a:buSzPts val="1400"/>
              <a:buNone/>
            </a:pPr>
            <a:r>
              <a:rPr lang="en"/>
              <a:t>Myron</a:t>
            </a:r>
            <a:endParaRPr/>
          </a:p>
        </p:txBody>
      </p:sp>
      <p:sp>
        <p:nvSpPr>
          <p:cNvPr id="416" name="Google Shape;416;g1372fd03192_0_750: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372fd03192_0_75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1372fd03192_0_755: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Myron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22" name="Google Shape;422;g1372fd03192_0_755: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372fd03192_0_76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1372fd03192_0_762: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Myron</a:t>
            </a:r>
            <a:endParaRPr/>
          </a:p>
        </p:txBody>
      </p:sp>
      <p:sp>
        <p:nvSpPr>
          <p:cNvPr id="430" name="Google Shape;430;g1372fd03192_0_762: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372fd03192_0_76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1372fd03192_0_769: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Myron</a:t>
            </a:r>
            <a:endParaRPr/>
          </a:p>
        </p:txBody>
      </p:sp>
      <p:sp>
        <p:nvSpPr>
          <p:cNvPr id="438" name="Google Shape;438;g1372fd03192_0_769: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372fd03192_0_10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372fd03192_0_10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Myron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4b259b7c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14b259b7c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372fd03192_0_90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1372fd03192_0_901: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 </a:t>
            </a:r>
            <a:endParaRPr/>
          </a:p>
        </p:txBody>
      </p:sp>
      <p:sp>
        <p:nvSpPr>
          <p:cNvPr id="453" name="Google Shape;453;g1372fd03192_0_901: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372fd03192_0_90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1372fd03192_0_906: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a:p>
            <a:pPr indent="0" lvl="0" marL="0" rtl="0" algn="l">
              <a:lnSpc>
                <a:spcPct val="100000"/>
              </a:lnSpc>
              <a:spcBef>
                <a:spcPts val="0"/>
              </a:spcBef>
              <a:spcAft>
                <a:spcPts val="0"/>
              </a:spcAft>
              <a:buSzPts val="1400"/>
              <a:buNone/>
            </a:pPr>
            <a:r>
              <a:rPr lang="en"/>
              <a:t> OVT helps the system review data from all perspectives (grade level, student level, cohort, etc.)</a:t>
            </a:r>
            <a:endParaRPr/>
          </a:p>
        </p:txBody>
      </p:sp>
      <p:sp>
        <p:nvSpPr>
          <p:cNvPr id="459" name="Google Shape;459;g1372fd03192_0_906: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372fd03192_0_91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1372fd03192_0_913: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John</a:t>
            </a:r>
            <a:endParaRPr/>
          </a:p>
        </p:txBody>
      </p:sp>
      <p:sp>
        <p:nvSpPr>
          <p:cNvPr id="467" name="Google Shape;467;g1372fd03192_0_913: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372fd03192_0_92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1372fd03192_0_92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475" name="Google Shape;475;g1372fd03192_0_920: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372fd03192_0_123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1372fd03192_0_1233: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Myron</a:t>
            </a:r>
            <a:endParaRPr/>
          </a:p>
        </p:txBody>
      </p:sp>
      <p:sp>
        <p:nvSpPr>
          <p:cNvPr id="483" name="Google Shape;483;g1372fd03192_0_1233: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372fd03192_0_123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1372fd03192_0_1238: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15000"/>
              </a:lnSpc>
              <a:spcBef>
                <a:spcPts val="0"/>
              </a:spcBef>
              <a:spcAft>
                <a:spcPts val="0"/>
              </a:spcAft>
              <a:buClr>
                <a:schemeClr val="dk1"/>
              </a:buClr>
              <a:buSzPts val="1100"/>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None/>
            </a:pPr>
            <a:r>
              <a:rPr lang="en">
                <a:latin typeface="Arial"/>
                <a:ea typeface="Arial"/>
                <a:cs typeface="Arial"/>
                <a:sym typeface="Arial"/>
              </a:rPr>
              <a:t>•</a:t>
            </a:r>
            <a:r>
              <a:rPr lang="en"/>
              <a:t>Group size will vary, depending on the size and need of the system</a:t>
            </a:r>
            <a:endParaRPr/>
          </a:p>
          <a:p>
            <a:pPr indent="0" lvl="0" marL="0" rtl="0" algn="l">
              <a:lnSpc>
                <a:spcPct val="100000"/>
              </a:lnSpc>
              <a:spcBef>
                <a:spcPts val="0"/>
              </a:spcBef>
              <a:spcAft>
                <a:spcPts val="0"/>
              </a:spcAft>
              <a:buSzPts val="1400"/>
              <a:buNone/>
            </a:pPr>
            <a:r>
              <a:t/>
            </a:r>
            <a:endParaRPr/>
          </a:p>
        </p:txBody>
      </p:sp>
      <p:sp>
        <p:nvSpPr>
          <p:cNvPr id="489" name="Google Shape;489;g1372fd03192_0_1238: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532de9ca21_0_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1532de9ca21_0_1: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15000"/>
              </a:lnSpc>
              <a:spcBef>
                <a:spcPts val="0"/>
              </a:spcBef>
              <a:spcAft>
                <a:spcPts val="0"/>
              </a:spcAft>
              <a:buClr>
                <a:schemeClr val="dk1"/>
              </a:buClr>
              <a:buSzPts val="1100"/>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None/>
            </a:pPr>
            <a:r>
              <a:rPr lang="en">
                <a:latin typeface="Arial"/>
                <a:ea typeface="Arial"/>
                <a:cs typeface="Arial"/>
                <a:sym typeface="Arial"/>
              </a:rPr>
              <a:t>•</a:t>
            </a:r>
            <a:r>
              <a:rPr lang="en"/>
              <a:t>Group size will vary, depending on the size and need of the system</a:t>
            </a:r>
            <a:endParaRPr/>
          </a:p>
          <a:p>
            <a:pPr indent="0" lvl="0" marL="0" rtl="0" algn="l">
              <a:lnSpc>
                <a:spcPct val="100000"/>
              </a:lnSpc>
              <a:spcBef>
                <a:spcPts val="0"/>
              </a:spcBef>
              <a:spcAft>
                <a:spcPts val="0"/>
              </a:spcAft>
              <a:buSzPts val="1400"/>
              <a:buNone/>
            </a:pPr>
            <a:r>
              <a:t/>
            </a:r>
            <a:endParaRPr/>
          </a:p>
        </p:txBody>
      </p:sp>
      <p:sp>
        <p:nvSpPr>
          <p:cNvPr id="496" name="Google Shape;496;g1532de9ca21_0_1: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476a2d988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476a2d988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https://www.menti.com/734ufmz2ro</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372fd03192_0_124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g1372fd03192_0_124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00000"/>
              </a:lnSpc>
              <a:spcBef>
                <a:spcPts val="0"/>
              </a:spcBef>
              <a:spcAft>
                <a:spcPts val="0"/>
              </a:spcAft>
              <a:buClr>
                <a:schemeClr val="dk1"/>
              </a:buClr>
              <a:buSzPts val="1200"/>
              <a:buNone/>
            </a:pPr>
            <a:r>
              <a:t/>
            </a:r>
            <a:endParaRPr>
              <a:solidFill>
                <a:srgbClr val="15254B"/>
              </a:solidFill>
              <a:latin typeface="Arial Narrow"/>
              <a:ea typeface="Arial Narrow"/>
              <a:cs typeface="Arial Narrow"/>
              <a:sym typeface="Arial Narrow"/>
            </a:endParaRPr>
          </a:p>
          <a:p>
            <a:pPr indent="0" lvl="0" marL="0" rtl="0" algn="l">
              <a:lnSpc>
                <a:spcPct val="100000"/>
              </a:lnSpc>
              <a:spcBef>
                <a:spcPts val="0"/>
              </a:spcBef>
              <a:spcAft>
                <a:spcPts val="0"/>
              </a:spcAft>
              <a:buClr>
                <a:schemeClr val="dk1"/>
              </a:buClr>
              <a:buSzPts val="1200"/>
              <a:buNone/>
            </a:pPr>
            <a:r>
              <a:rPr lang="en">
                <a:solidFill>
                  <a:srgbClr val="15254B"/>
                </a:solidFill>
                <a:latin typeface="Arial Narrow"/>
                <a:ea typeface="Arial Narrow"/>
                <a:cs typeface="Arial Narrow"/>
                <a:sym typeface="Arial Narrow"/>
              </a:rPr>
              <a:t>Build positive relationship - between the District Leadership and the District Leadership Team (DLT) </a:t>
            </a:r>
            <a:endParaRPr>
              <a:solidFill>
                <a:srgbClr val="15254B"/>
              </a:solidFill>
              <a:latin typeface="Arial Narrow"/>
              <a:ea typeface="Arial Narrow"/>
              <a:cs typeface="Arial Narrow"/>
              <a:sym typeface="Arial Narrow"/>
            </a:endParaRPr>
          </a:p>
          <a:p>
            <a:pPr indent="0" lvl="0" marL="0" rtl="0" algn="l">
              <a:lnSpc>
                <a:spcPct val="115000"/>
              </a:lnSpc>
              <a:spcBef>
                <a:spcPts val="0"/>
              </a:spcBef>
              <a:spcAft>
                <a:spcPts val="0"/>
              </a:spcAft>
              <a:buClr>
                <a:schemeClr val="dk1"/>
              </a:buClr>
              <a:buSzPts val="1100"/>
              <a:buNone/>
            </a:pPr>
            <a:r>
              <a:rPr lang="en">
                <a:solidFill>
                  <a:srgbClr val="15254B"/>
                </a:solidFill>
                <a:latin typeface="Arial Narrow"/>
                <a:ea typeface="Arial Narrow"/>
                <a:cs typeface="Arial Narrow"/>
                <a:sym typeface="Arial Narrow"/>
              </a:rPr>
              <a:t>Provoke Thought - push for progress, challenge thinking through the accreditation cycle, ask the hard questions</a:t>
            </a:r>
            <a:endParaRPr>
              <a:solidFill>
                <a:srgbClr val="15254B"/>
              </a:solidFill>
              <a:latin typeface="Arial Narrow"/>
              <a:ea typeface="Arial Narrow"/>
              <a:cs typeface="Arial Narrow"/>
              <a:sym typeface="Arial Narrow"/>
            </a:endParaRPr>
          </a:p>
          <a:p>
            <a:pPr indent="0" lvl="0" marL="0" rtl="0" algn="l">
              <a:lnSpc>
                <a:spcPct val="100000"/>
              </a:lnSpc>
              <a:spcBef>
                <a:spcPts val="0"/>
              </a:spcBef>
              <a:spcAft>
                <a:spcPts val="0"/>
              </a:spcAft>
              <a:buSzPts val="1400"/>
              <a:buNone/>
            </a:pPr>
            <a:r>
              <a:t/>
            </a:r>
            <a:endParaRPr/>
          </a:p>
        </p:txBody>
      </p:sp>
      <p:sp>
        <p:nvSpPr>
          <p:cNvPr id="509" name="Google Shape;509;g1372fd03192_0_1244: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1372fd03192_0_125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1372fd03192_0_125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This training serves as the required training.</a:t>
            </a:r>
            <a:endParaRPr/>
          </a:p>
          <a:p>
            <a:pPr indent="0" lvl="0" marL="0" rtl="0" algn="l">
              <a:lnSpc>
                <a:spcPct val="115000"/>
              </a:lnSpc>
              <a:spcBef>
                <a:spcPts val="0"/>
              </a:spcBef>
              <a:spcAft>
                <a:spcPts val="0"/>
              </a:spcAft>
              <a:buClr>
                <a:schemeClr val="dk1"/>
              </a:buClr>
              <a:buSzPts val="1100"/>
              <a:buNone/>
            </a:pPr>
            <a:r>
              <a:rPr lang="en"/>
              <a:t>Conflict of Interest:  The individual or a member of their household may not have a familial or financial tie to the district or any school within the district for which they are serving as a team member.  It is highly recommended that members of one system should NOT serve on the OVT (as a member or Chair) for a system whose employees are on their OVT – avoid reciprocity when possible.</a:t>
            </a:r>
            <a:endParaRPr/>
          </a:p>
          <a:p>
            <a:pPr indent="0" lvl="0" marL="0" rtl="0" algn="l">
              <a:lnSpc>
                <a:spcPct val="100000"/>
              </a:lnSpc>
              <a:spcBef>
                <a:spcPts val="0"/>
              </a:spcBef>
              <a:spcAft>
                <a:spcPts val="0"/>
              </a:spcAft>
              <a:buSzPts val="1400"/>
              <a:buNone/>
            </a:pPr>
            <a:r>
              <a:t/>
            </a:r>
            <a:endParaRPr/>
          </a:p>
        </p:txBody>
      </p:sp>
      <p:sp>
        <p:nvSpPr>
          <p:cNvPr id="516" name="Google Shape;516;g1372fd03192_0_1250: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476a2d988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476a2d988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372fd03192_0_1257: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1372fd03192_0_1257: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p:txBody>
      </p:sp>
      <p:sp>
        <p:nvSpPr>
          <p:cNvPr id="524" name="Google Shape;524;g1372fd03192_0_1257: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372fd03192_0_1263: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1372fd03192_0_1263: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p:txBody>
      </p:sp>
      <p:sp>
        <p:nvSpPr>
          <p:cNvPr id="531" name="Google Shape;531;g1372fd03192_0_1263: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372fd03192_0_126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1372fd03192_0_1269: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Visit with team members about report ahead of time</a:t>
            </a:r>
            <a:endParaRPr/>
          </a:p>
        </p:txBody>
      </p:sp>
      <p:sp>
        <p:nvSpPr>
          <p:cNvPr id="538" name="Google Shape;538;g1372fd03192_0_1269: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372fd03192_0_127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g1372fd03192_0_1275: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Myron</a:t>
            </a:r>
            <a:endParaRPr/>
          </a:p>
        </p:txBody>
      </p:sp>
      <p:sp>
        <p:nvSpPr>
          <p:cNvPr id="545" name="Google Shape;545;g1372fd03192_0_1275: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372fd03192_0_139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1372fd03192_0_1399: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 </a:t>
            </a:r>
            <a:endParaRPr/>
          </a:p>
        </p:txBody>
      </p:sp>
      <p:sp>
        <p:nvSpPr>
          <p:cNvPr id="552" name="Google Shape;552;g1372fd03192_0_1399: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372fd03192_0_140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g1372fd03192_0_140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Explain we’re going to do a carousel or gallery walk with their answers. Need to collect information and add it to the papers on the wall.</a:t>
            </a:r>
            <a:endParaRPr/>
          </a:p>
        </p:txBody>
      </p:sp>
      <p:sp>
        <p:nvSpPr>
          <p:cNvPr id="558" name="Google Shape;558;g1372fd03192_0_1404: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372fd03192_0_141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g1372fd03192_0_141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When scheduling visit need to determine length, date, etc.  Be sure to allow for time to write report on agenda setting.</a:t>
            </a:r>
            <a:endParaRPr/>
          </a:p>
        </p:txBody>
      </p:sp>
      <p:sp>
        <p:nvSpPr>
          <p:cNvPr id="565" name="Google Shape;565;g1372fd03192_0_1410: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372fd03192_0_141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1372fd03192_0_1416: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72" name="Google Shape;572;g1372fd03192_0_1416: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372fd03192_0_142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1372fd03192_0_1422: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79" name="Google Shape;579;g1372fd03192_0_1422: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151f5f73f25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g151f5f73f25_0_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86" name="Google Shape;586;g151f5f73f25_0_0: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1f5f73f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51f5f73f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rPr>
              <a:t> 8427 5242</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372fd03192_0_142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1372fd03192_0_1428: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593" name="Google Shape;593;g1372fd03192_0_1428: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51f5f73f25_0_6: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g151f5f73f25_0_6: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400"/>
              <a:buFont typeface="Arial"/>
              <a:buNone/>
            </a:pPr>
            <a:r>
              <a:rPr lang="en">
                <a:solidFill>
                  <a:schemeClr val="dk1"/>
                </a:solidFill>
              </a:rPr>
              <a:t>Sarah </a:t>
            </a:r>
            <a:endParaRPr/>
          </a:p>
        </p:txBody>
      </p:sp>
      <p:sp>
        <p:nvSpPr>
          <p:cNvPr id="600" name="Google Shape;600;g151f5f73f25_0_6: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372fd03192_0_1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372fd03192_0_1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495fc7ed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495fc7ed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a:p>
            <a:pPr indent="0" lvl="0" marL="0" rtl="0" algn="l">
              <a:spcBef>
                <a:spcPts val="0"/>
              </a:spcBef>
              <a:spcAft>
                <a:spcPts val="0"/>
              </a:spcAft>
              <a:buNone/>
            </a:pPr>
            <a:r>
              <a:rPr lang="en"/>
              <a:t>STAMP (using ‘Annotate’) using the heart, star, or checkmark what resonates most for you on this feedback form.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1372fd03192_0_1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1372fd03192_0_1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1372fd03192_0_1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1372fd03192_0_1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476a2d988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1476a2d988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Individual reading - 5 minutes</a:t>
            </a:r>
            <a:endParaRPr/>
          </a:p>
          <a:p>
            <a:pPr indent="0" lvl="0" marL="0" rtl="0" algn="l">
              <a:spcBef>
                <a:spcPts val="0"/>
              </a:spcBef>
              <a:spcAft>
                <a:spcPts val="0"/>
              </a:spcAft>
              <a:buNone/>
            </a:pPr>
            <a:r>
              <a:rPr lang="en"/>
              <a:t>Breakout = 15 Minutes</a:t>
            </a:r>
            <a:endParaRPr/>
          </a:p>
          <a:p>
            <a:pPr indent="0" lvl="0" marL="0" rtl="0" algn="l">
              <a:spcBef>
                <a:spcPts val="0"/>
              </a:spcBef>
              <a:spcAft>
                <a:spcPts val="0"/>
              </a:spcAft>
              <a:buNone/>
            </a:pPr>
            <a:r>
              <a:rPr lang="en"/>
              <a:t>Debrief = 20 Minutes (5 min/room)</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372fd03192_0_16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372fd03192_0_16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Myron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372fd03192_0_147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1372fd03192_0_147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215900" lvl="0" marL="444500" rtl="0" algn="l">
              <a:lnSpc>
                <a:spcPct val="100000"/>
              </a:lnSpc>
              <a:spcBef>
                <a:spcPts val="0"/>
              </a:spcBef>
              <a:spcAft>
                <a:spcPts val="0"/>
              </a:spcAft>
              <a:buSzPts val="1400"/>
              <a:buNone/>
            </a:pPr>
            <a:r>
              <a:rPr lang="en">
                <a:solidFill>
                  <a:schemeClr val="dk1"/>
                </a:solidFill>
                <a:latin typeface="Arial"/>
                <a:ea typeface="Arial"/>
                <a:cs typeface="Arial"/>
                <a:sym typeface="Arial"/>
              </a:rPr>
              <a:t>Myron</a:t>
            </a:r>
            <a:endParaRPr/>
          </a:p>
        </p:txBody>
      </p:sp>
      <p:sp>
        <p:nvSpPr>
          <p:cNvPr id="649" name="Google Shape;649;g1372fd03192_0_1474: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l">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372fd03192_0_148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g1372fd03192_0_1480: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215900" lvl="0" marL="444500" rtl="0" algn="l">
              <a:lnSpc>
                <a:spcPct val="100000"/>
              </a:lnSpc>
              <a:spcBef>
                <a:spcPts val="0"/>
              </a:spcBef>
              <a:spcAft>
                <a:spcPts val="0"/>
              </a:spcAft>
              <a:buSzPts val="1400"/>
              <a:buNone/>
            </a:pPr>
            <a:r>
              <a:rPr lang="en">
                <a:solidFill>
                  <a:schemeClr val="dk1"/>
                </a:solidFill>
                <a:latin typeface="Arial"/>
                <a:ea typeface="Arial"/>
                <a:cs typeface="Arial"/>
                <a:sym typeface="Arial"/>
              </a:rPr>
              <a:t>Myron</a:t>
            </a:r>
            <a:endParaRPr/>
          </a:p>
        </p:txBody>
      </p:sp>
      <p:sp>
        <p:nvSpPr>
          <p:cNvPr id="656" name="Google Shape;656;g1372fd03192_0_1480: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l">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72fd03192_0_17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1372fd03192_0_174: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44" name="Google Shape;344;g1372fd03192_0_174: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476a2d988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476a2d988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532de9ca2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532de9ca2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a:p>
            <a:pPr indent="0" lvl="0" marL="0" rtl="0" algn="l">
              <a:spcBef>
                <a:spcPts val="0"/>
              </a:spcBef>
              <a:spcAft>
                <a:spcPts val="0"/>
              </a:spcAft>
              <a:buNone/>
            </a:pPr>
            <a:r>
              <a:rPr lang="en"/>
              <a:t>STAMP (using ‘Annotate’) using the heart, star, or checkmark what resonates most for you on this feedback form.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532de9ca2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532de9ca2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532de9ca2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1532de9ca2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1476a2d988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1476a2d988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a:p>
            <a:pPr indent="0" lvl="0" marL="0" rtl="0" algn="l">
              <a:spcBef>
                <a:spcPts val="0"/>
              </a:spcBef>
              <a:spcAft>
                <a:spcPts val="0"/>
              </a:spcAft>
              <a:buNone/>
            </a:pPr>
            <a:r>
              <a:rPr lang="en"/>
              <a:t>Breakout = 5 minutes individual read, 15 minutes to discuss as a group</a:t>
            </a:r>
            <a:endParaRPr/>
          </a:p>
          <a:p>
            <a:pPr indent="0" lvl="0" marL="0" rtl="0" algn="l">
              <a:spcBef>
                <a:spcPts val="0"/>
              </a:spcBef>
              <a:spcAft>
                <a:spcPts val="0"/>
              </a:spcAft>
              <a:buNone/>
            </a:pPr>
            <a:r>
              <a:rPr lang="en"/>
              <a:t>Debrief = each group shares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372fd03192_0_162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g1372fd03192_0_1628: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a:t>
            </a:r>
            <a:endParaRPr/>
          </a:p>
        </p:txBody>
      </p:sp>
      <p:sp>
        <p:nvSpPr>
          <p:cNvPr id="703" name="Google Shape;703;g1372fd03192_0_1628:notes"/>
          <p:cNvSpPr txBox="1"/>
          <p:nvPr>
            <p:ph idx="12" type="sldNum"/>
          </p:nvPr>
        </p:nvSpPr>
        <p:spPr>
          <a:xfrm>
            <a:off x="3884613" y="8685213"/>
            <a:ext cx="2971800" cy="4587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51f5f73f2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151f5f73f2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372fd03192_0_163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g1372fd03192_0_1639: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a:t>
            </a:r>
            <a:endParaRPr/>
          </a:p>
        </p:txBody>
      </p:sp>
      <p:sp>
        <p:nvSpPr>
          <p:cNvPr id="716" name="Google Shape;716;g1372fd03192_0_1639: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372fd03192_0_1645: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g1372fd03192_0_1645: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Sarah</a:t>
            </a:r>
            <a:endParaRPr/>
          </a:p>
        </p:txBody>
      </p:sp>
      <p:sp>
        <p:nvSpPr>
          <p:cNvPr id="723" name="Google Shape;723;g1372fd03192_0_1645: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372fd03192_0_165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g1372fd03192_0_1651: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lnSpc>
                <a:spcPct val="100000"/>
              </a:lnSpc>
              <a:spcBef>
                <a:spcPts val="0"/>
              </a:spcBef>
              <a:spcAft>
                <a:spcPts val="0"/>
              </a:spcAft>
              <a:buSzPts val="1400"/>
              <a:buNone/>
            </a:pPr>
            <a:r>
              <a:rPr lang="en"/>
              <a:t>Jay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https://www.menti.com/734ufmz2ro</a:t>
            </a:r>
            <a:endParaRPr/>
          </a:p>
        </p:txBody>
      </p:sp>
      <p:sp>
        <p:nvSpPr>
          <p:cNvPr id="730" name="Google Shape;730;g1372fd03192_0_1651: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372fd03192_0_298: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g1372fd03192_0_298: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51" name="Google Shape;351;g1372fd03192_0_298: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476a2d988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1476a2d988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372fd03192_0_42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1372fd03192_0_422:notes"/>
          <p:cNvSpPr txBox="1"/>
          <p:nvPr>
            <p:ph idx="1" type="body"/>
          </p:nvPr>
        </p:nvSpPr>
        <p:spPr>
          <a:xfrm>
            <a:off x="685800" y="4400550"/>
            <a:ext cx="5486400" cy="36006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58" name="Google Shape;358;g1372fd03192_0_422:notes"/>
          <p:cNvSpPr txBox="1"/>
          <p:nvPr>
            <p:ph idx="12" type="sldNum"/>
          </p:nvPr>
        </p:nvSpPr>
        <p:spPr>
          <a:xfrm>
            <a:off x="3884613" y="8685213"/>
            <a:ext cx="2971800" cy="459000"/>
          </a:xfrm>
          <a:prstGeom prst="rect">
            <a:avLst/>
          </a:prstGeom>
          <a:noFill/>
          <a:ln>
            <a:noFill/>
          </a:ln>
        </p:spPr>
        <p:txBody>
          <a:bodyPr anchorCtr="0" anchor="b" bIns="45625" lIns="91300" spcFirstLastPara="1" rIns="91300" wrap="square" tIns="45625">
            <a:noAutofit/>
          </a:bodyPr>
          <a:lstStyle/>
          <a:p>
            <a:pPr indent="0" lvl="0" marL="0" rtl="0" algn="r">
              <a:lnSpc>
                <a:spcPct val="100000"/>
              </a:lnSpc>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372fd03192_0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
        <p:nvSpPr>
          <p:cNvPr id="364" name="Google Shape;364;g1372fd03192_0_5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43d71d05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43d71d05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Jay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889" y="499"/>
            <a:ext cx="9142225" cy="5142499"/>
          </a:xfrm>
          <a:prstGeom prst="rect">
            <a:avLst/>
          </a:prstGeom>
          <a:noFill/>
          <a:ln>
            <a:noFill/>
          </a:ln>
        </p:spPr>
      </p:pic>
      <p:sp>
        <p:nvSpPr>
          <p:cNvPr id="14" name="Google Shape;14;p2"/>
          <p:cNvSpPr txBox="1"/>
          <p:nvPr>
            <p:ph idx="1" type="subTitle"/>
          </p:nvPr>
        </p:nvSpPr>
        <p:spPr>
          <a:xfrm>
            <a:off x="1143000" y="3244850"/>
            <a:ext cx="5610000" cy="778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5" name="Google Shape;15;p2"/>
          <p:cNvSpPr txBox="1"/>
          <p:nvPr>
            <p:ph type="title"/>
          </p:nvPr>
        </p:nvSpPr>
        <p:spPr>
          <a:xfrm>
            <a:off x="1143000" y="1198418"/>
            <a:ext cx="5610000" cy="20463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 name="Google Shape;16;p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 name="Google Shape;17;p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 name="Google Shape;18;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1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1"/>
          <p:cNvSpPr/>
          <p:nvPr>
            <p:ph idx="2" type="pic"/>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800"/>
              </a:spcBef>
              <a:spcAft>
                <a:spcPts val="0"/>
              </a:spcAft>
              <a:buClr>
                <a:schemeClr val="accent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80" name="Google Shape;80;p11"/>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81" name="Google Shape;81;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4" name="Shape 84"/>
        <p:cNvGrpSpPr/>
        <p:nvPr/>
      </p:nvGrpSpPr>
      <p:grpSpPr>
        <a:xfrm>
          <a:off x="0" y="0"/>
          <a:ext cx="0" cy="0"/>
          <a:chOff x="0" y="0"/>
          <a:chExt cx="0" cy="0"/>
        </a:xfrm>
      </p:grpSpPr>
      <p:sp>
        <p:nvSpPr>
          <p:cNvPr id="85" name="Google Shape;85;p1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91" name="Shape 91"/>
        <p:cNvGrpSpPr/>
        <p:nvPr/>
      </p:nvGrpSpPr>
      <p:grpSpPr>
        <a:xfrm>
          <a:off x="0" y="0"/>
          <a:ext cx="0" cy="0"/>
          <a:chOff x="0" y="0"/>
          <a:chExt cx="0" cy="0"/>
        </a:xfrm>
      </p:grpSpPr>
      <p:sp>
        <p:nvSpPr>
          <p:cNvPr id="92" name="Google Shape;92;p13"/>
          <p:cNvSpPr/>
          <p:nvPr>
            <p:ph idx="2" type="media"/>
          </p:nvPr>
        </p:nvSpPr>
        <p:spPr>
          <a:xfrm>
            <a:off x="851188" y="602672"/>
            <a:ext cx="74415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3" name="Google Shape;9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6" name="Shape 96"/>
        <p:cNvGrpSpPr/>
        <p:nvPr/>
      </p:nvGrpSpPr>
      <p:grpSpPr>
        <a:xfrm>
          <a:off x="0" y="0"/>
          <a:ext cx="0" cy="0"/>
          <a:chOff x="0" y="0"/>
          <a:chExt cx="0" cy="0"/>
        </a:xfrm>
      </p:grpSpPr>
      <p:sp>
        <p:nvSpPr>
          <p:cNvPr id="97" name="Google Shape;97;p1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14"/>
          <p:cNvSpPr txBox="1"/>
          <p:nvPr>
            <p:ph idx="1" type="body"/>
          </p:nvPr>
        </p:nvSpPr>
        <p:spPr>
          <a:xfrm>
            <a:off x="3887391" y="342901"/>
            <a:ext cx="4629000" cy="4053000"/>
          </a:xfrm>
          <a:prstGeom prst="rect">
            <a:avLst/>
          </a:prstGeom>
          <a:noFill/>
          <a:ln>
            <a:noFill/>
          </a:ln>
        </p:spPr>
        <p:txBody>
          <a:bodyPr anchorCtr="0" anchor="ctr" bIns="34275" lIns="68575" spcFirstLastPara="1" rIns="68575" wrap="square" tIns="34275">
            <a:no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14"/>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103" name="Shape 103"/>
        <p:cNvGrpSpPr/>
        <p:nvPr/>
      </p:nvGrpSpPr>
      <p:grpSpPr>
        <a:xfrm>
          <a:off x="0" y="0"/>
          <a:ext cx="0" cy="0"/>
          <a:chOff x="0" y="0"/>
          <a:chExt cx="0" cy="0"/>
        </a:xfrm>
      </p:grpSpPr>
      <p:pic>
        <p:nvPicPr>
          <p:cNvPr id="104" name="Google Shape;104;p15"/>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105" name="Google Shape;10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5"/>
          <p:cNvSpPr/>
          <p:nvPr>
            <p:ph idx="2" type="pic"/>
          </p:nvPr>
        </p:nvSpPr>
        <p:spPr>
          <a:xfrm>
            <a:off x="0" y="0"/>
            <a:ext cx="9141600" cy="38376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9" name="Google Shape;109;p15"/>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2400"/>
              <a:buFont typeface="Arial"/>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110" name="Shape 110"/>
        <p:cNvGrpSpPr/>
        <p:nvPr/>
      </p:nvGrpSpPr>
      <p:grpSpPr>
        <a:xfrm>
          <a:off x="0" y="0"/>
          <a:ext cx="0" cy="0"/>
          <a:chOff x="0" y="0"/>
          <a:chExt cx="0" cy="0"/>
        </a:xfrm>
      </p:grpSpPr>
      <p:pic>
        <p:nvPicPr>
          <p:cNvPr id="111" name="Google Shape;111;p16"/>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112" name="Google Shape;112;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16"/>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Arial"/>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6" name="Shape 116"/>
        <p:cNvGrpSpPr/>
        <p:nvPr/>
      </p:nvGrpSpPr>
      <p:grpSpPr>
        <a:xfrm>
          <a:off x="0" y="0"/>
          <a:ext cx="0" cy="0"/>
          <a:chOff x="0" y="0"/>
          <a:chExt cx="0" cy="0"/>
        </a:xfrm>
      </p:grpSpPr>
      <p:sp>
        <p:nvSpPr>
          <p:cNvPr id="117" name="Google Shape;117;p17"/>
          <p:cNvSpPr txBox="1"/>
          <p:nvPr>
            <p:ph type="ctrTitle"/>
          </p:nvPr>
        </p:nvSpPr>
        <p:spPr>
          <a:xfrm>
            <a:off x="311708" y="744575"/>
            <a:ext cx="8520600" cy="20526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18" name="Google Shape;118;p17"/>
          <p:cNvSpPr txBox="1"/>
          <p:nvPr>
            <p:ph idx="1" type="subTitle"/>
          </p:nvPr>
        </p:nvSpPr>
        <p:spPr>
          <a:xfrm>
            <a:off x="311700" y="2834125"/>
            <a:ext cx="8520600" cy="792600"/>
          </a:xfrm>
          <a:prstGeom prst="rect">
            <a:avLst/>
          </a:prstGeom>
          <a:noFill/>
          <a:ln>
            <a:noFill/>
          </a:ln>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19" name="Google Shape;119;p17"/>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2" name="Google Shape;122;p1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3" name="Google Shape;12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5" name="Google Shape;12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showMasterSp="0">
  <p:cSld name="Custom Layout_1">
    <p:spTree>
      <p:nvGrpSpPr>
        <p:cNvPr id="126" name="Shape 12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Slide" showMasterSp="0">
  <p:cSld name="Video Slide">
    <p:spTree>
      <p:nvGrpSpPr>
        <p:cNvPr id="127" name="Shape 127"/>
        <p:cNvGrpSpPr/>
        <p:nvPr/>
      </p:nvGrpSpPr>
      <p:grpSpPr>
        <a:xfrm>
          <a:off x="0" y="0"/>
          <a:ext cx="0" cy="0"/>
          <a:chOff x="0" y="0"/>
          <a:chExt cx="0" cy="0"/>
        </a:xfrm>
      </p:grpSpPr>
      <p:sp>
        <p:nvSpPr>
          <p:cNvPr id="128" name="Google Shape;128;p20"/>
          <p:cNvSpPr/>
          <p:nvPr>
            <p:ph idx="2" type="media"/>
          </p:nvPr>
        </p:nvSpPr>
        <p:spPr>
          <a:xfrm>
            <a:off x="571500" y="57150"/>
            <a:ext cx="8001000" cy="4572000"/>
          </a:xfrm>
          <a:prstGeom prst="rect">
            <a:avLst/>
          </a:prstGeom>
          <a:solidFill>
            <a:srgbClr val="F2F2F2"/>
          </a:solidFill>
          <a:ln>
            <a:noFill/>
          </a:ln>
        </p:spPr>
        <p:txBody>
          <a:bodyPr anchorCtr="0" anchor="ctr" bIns="91425" lIns="365750" spcFirstLastPara="1" rIns="365750" wrap="square" tIns="91425">
            <a:noAutofit/>
          </a:bodyPr>
          <a:lstStyle>
            <a:lvl1pPr lvl="0" marR="0" rtl="0" algn="ctr">
              <a:lnSpc>
                <a:spcPct val="90000"/>
              </a:lnSpc>
              <a:spcBef>
                <a:spcPts val="0"/>
              </a:spcBef>
              <a:spcAft>
                <a:spcPts val="0"/>
              </a:spcAft>
              <a:buClr>
                <a:schemeClr val="dk2"/>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600"/>
              </a:spcBef>
              <a:spcAft>
                <a:spcPts val="0"/>
              </a:spcAft>
              <a:buClr>
                <a:schemeClr val="dk2"/>
              </a:buClr>
              <a:buSzPts val="228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600"/>
              </a:spcBef>
              <a:spcAft>
                <a:spcPts val="0"/>
              </a:spcAft>
              <a:buClr>
                <a:schemeClr val="dk2"/>
              </a:buClr>
              <a:buSzPts val="2160"/>
              <a:buFont typeface="Arial"/>
              <a:buChar char="•"/>
              <a:defRPr b="0" i="0" sz="2400" u="none" cap="none" strike="noStrike">
                <a:solidFill>
                  <a:schemeClr val="dk1"/>
                </a:solidFill>
                <a:latin typeface="Arial"/>
                <a:ea typeface="Arial"/>
                <a:cs typeface="Arial"/>
                <a:sym typeface="Arial"/>
              </a:defRPr>
            </a:lvl3pPr>
            <a:lvl4pPr lvl="3" marR="0" rtl="0" algn="l">
              <a:lnSpc>
                <a:spcPct val="90000"/>
              </a:lnSpc>
              <a:spcBef>
                <a:spcPts val="600"/>
              </a:spcBef>
              <a:spcAft>
                <a:spcPts val="0"/>
              </a:spcAft>
              <a:buClr>
                <a:schemeClr val="dk2"/>
              </a:buClr>
              <a:buSzPts val="2040"/>
              <a:buFont typeface="Arial"/>
              <a:buChar char="•"/>
              <a:defRPr b="0" i="0" sz="2400" u="none" cap="none" strike="noStrike">
                <a:solidFill>
                  <a:schemeClr val="dk1"/>
                </a:solidFill>
                <a:latin typeface="Arial"/>
                <a:ea typeface="Arial"/>
                <a:cs typeface="Arial"/>
                <a:sym typeface="Arial"/>
              </a:defRPr>
            </a:lvl4pPr>
            <a:lvl5pPr lvl="4" marR="0" rtl="0" algn="l">
              <a:lnSpc>
                <a:spcPct val="90000"/>
              </a:lnSpc>
              <a:spcBef>
                <a:spcPts val="600"/>
              </a:spcBef>
              <a:spcAft>
                <a:spcPts val="0"/>
              </a:spcAft>
              <a:buClr>
                <a:schemeClr val="dk2"/>
              </a:buClr>
              <a:buSzPts val="1920"/>
              <a:buFont typeface="Arial"/>
              <a:buChar char="•"/>
              <a:defRPr b="0" i="0" sz="2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9" name="Google Shape;129;p2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0"/>
          <p:cNvSpPr txBox="1"/>
          <p:nvPr>
            <p:ph idx="11" type="ftr"/>
          </p:nvPr>
        </p:nvSpPr>
        <p:spPr>
          <a:xfrm>
            <a:off x="3124200" y="4767264"/>
            <a:ext cx="2895600" cy="319200"/>
          </a:xfrm>
          <a:prstGeom prst="rect">
            <a:avLst/>
          </a:prstGeom>
          <a:noFill/>
          <a:ln>
            <a:noFill/>
          </a:ln>
        </p:spPr>
        <p:txBody>
          <a:bodyPr anchorCtr="0" anchor="b" bIns="45700" lIns="91425" spcFirstLastPara="1" rIns="91425" wrap="square" tIns="45700">
            <a:noAutofit/>
          </a:bodyPr>
          <a:lstStyle>
            <a:lvl1pPr lvl="0" rtl="0" algn="ctr">
              <a:lnSpc>
                <a:spcPct val="100000"/>
              </a:lnSpc>
              <a:spcBef>
                <a:spcPts val="0"/>
              </a:spcBef>
              <a:spcAft>
                <a:spcPts val="0"/>
              </a:spcAft>
              <a:buSzPts val="1100"/>
              <a:buNone/>
              <a:defRPr sz="8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1" name="Google Shape;131;p20"/>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0"/>
          <p:cNvSpPr txBox="1"/>
          <p:nvPr/>
        </p:nvSpPr>
        <p:spPr>
          <a:xfrm>
            <a:off x="210364" y="4870906"/>
            <a:ext cx="6038100" cy="215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2"/>
                </a:solidFill>
                <a:latin typeface="Arial"/>
                <a:ea typeface="Arial"/>
                <a:cs typeface="Arial"/>
                <a:sym typeface="Arial"/>
              </a:rPr>
              <a:t>KANSAS STATE DEPARTMENT OF EDUCATION </a:t>
            </a:r>
            <a:r>
              <a:rPr b="0" i="1" lang="en" sz="700" u="none" cap="none" strike="noStrike">
                <a:solidFill>
                  <a:schemeClr val="dk2"/>
                </a:solidFill>
                <a:latin typeface="Arial"/>
                <a:ea typeface="Arial"/>
                <a:cs typeface="Arial"/>
                <a:sym typeface="Arial"/>
              </a:rPr>
              <a:t>| www.ksde.org | </a:t>
            </a:r>
            <a:r>
              <a:rPr b="0" i="0" lang="en" sz="800" u="none" cap="none" strike="noStrike">
                <a:solidFill>
                  <a:srgbClr val="15284B"/>
                </a:solidFill>
                <a:latin typeface="Arial"/>
                <a:ea typeface="Arial"/>
                <a:cs typeface="Arial"/>
                <a:sym typeface="Arial"/>
              </a:rPr>
              <a:t>Kansas leads the world in the success of each student</a:t>
            </a:r>
            <a:endParaRPr b="0" i="0" sz="2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3"/>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 name="Google Shape;21;p3"/>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2" name="Google Shape;22;p3"/>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e tour map" showMasterSp="0">
  <p:cSld name="Base tour map">
    <p:bg>
      <p:bgPr>
        <a:solidFill>
          <a:schemeClr val="dk2"/>
        </a:solidFill>
      </p:bgPr>
    </p:bg>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blip>
          <a:srcRect b="1333" l="0" r="7287" t="92800"/>
          <a:stretch/>
        </p:blipFill>
        <p:spPr>
          <a:xfrm>
            <a:off x="1777" y="4773168"/>
            <a:ext cx="8474710" cy="301751"/>
          </a:xfrm>
          <a:prstGeom prst="rect">
            <a:avLst/>
          </a:prstGeom>
          <a:noFill/>
          <a:ln>
            <a:noFill/>
          </a:ln>
        </p:spPr>
      </p:pic>
      <p:pic>
        <p:nvPicPr>
          <p:cNvPr id="135" name="Google Shape;135;p21"/>
          <p:cNvPicPr preferRelativeResize="0"/>
          <p:nvPr/>
        </p:nvPicPr>
        <p:blipFill rotWithShape="1">
          <a:blip r:embed="rId3">
            <a:alphaModFix/>
          </a:blip>
          <a:srcRect b="0" l="0" r="0" t="0"/>
          <a:stretch/>
        </p:blipFill>
        <p:spPr>
          <a:xfrm>
            <a:off x="1005840" y="361634"/>
            <a:ext cx="7132317" cy="43241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136" name="Shape 136"/>
        <p:cNvGrpSpPr/>
        <p:nvPr/>
      </p:nvGrpSpPr>
      <p:grpSpPr>
        <a:xfrm>
          <a:off x="0" y="0"/>
          <a:ext cx="0" cy="0"/>
          <a:chOff x="0" y="0"/>
          <a:chExt cx="0" cy="0"/>
        </a:xfrm>
      </p:grpSpPr>
      <p:pic>
        <p:nvPicPr>
          <p:cNvPr id="137" name="Google Shape;137;p2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38" name="Google Shape;138;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0" name="Google Shape;140;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142" name="Shape 142"/>
        <p:cNvGrpSpPr/>
        <p:nvPr/>
      </p:nvGrpSpPr>
      <p:grpSpPr>
        <a:xfrm>
          <a:off x="0" y="0"/>
          <a:ext cx="0" cy="0"/>
          <a:chOff x="0" y="0"/>
          <a:chExt cx="0" cy="0"/>
        </a:xfrm>
      </p:grpSpPr>
      <p:pic>
        <p:nvPicPr>
          <p:cNvPr id="143" name="Google Shape;143;p2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44" name="Google Shape;144;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5" name="Google Shape;145;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6" name="Google Shape;146;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23"/>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8" name="Google Shape;148;p23"/>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149" name="Google Shape;149;p23"/>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50" name="Shape 150"/>
        <p:cNvGrpSpPr/>
        <p:nvPr/>
      </p:nvGrpSpPr>
      <p:grpSpPr>
        <a:xfrm>
          <a:off x="0" y="0"/>
          <a:ext cx="0" cy="0"/>
          <a:chOff x="0" y="0"/>
          <a:chExt cx="0" cy="0"/>
        </a:xfrm>
      </p:grpSpPr>
      <p:pic>
        <p:nvPicPr>
          <p:cNvPr id="151" name="Google Shape;151;p2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152" name="Google Shape;152;p24"/>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24"/>
          <p:cNvSpPr txBox="1"/>
          <p:nvPr>
            <p:ph idx="1" type="body"/>
          </p:nvPr>
        </p:nvSpPr>
        <p:spPr>
          <a:xfrm>
            <a:off x="629841" y="1260871"/>
            <a:ext cx="38682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4" name="Google Shape;154;p24"/>
          <p:cNvSpPr txBox="1"/>
          <p:nvPr>
            <p:ph idx="2" type="body"/>
          </p:nvPr>
        </p:nvSpPr>
        <p:spPr>
          <a:xfrm>
            <a:off x="629841" y="2003821"/>
            <a:ext cx="38682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5" name="Google Shape;155;p24"/>
          <p:cNvSpPr txBox="1"/>
          <p:nvPr>
            <p:ph idx="3" type="body"/>
          </p:nvPr>
        </p:nvSpPr>
        <p:spPr>
          <a:xfrm>
            <a:off x="4629150" y="1260871"/>
            <a:ext cx="3887400" cy="685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6" name="Google Shape;156;p24"/>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8" name="Google Shape;158;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9" name="Google Shape;159;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rt Art Slide">
  <p:cSld name="Smart Art Slide">
    <p:spTree>
      <p:nvGrpSpPr>
        <p:cNvPr id="160" name="Shape 160"/>
        <p:cNvGrpSpPr/>
        <p:nvPr/>
      </p:nvGrpSpPr>
      <p:grpSpPr>
        <a:xfrm>
          <a:off x="0" y="0"/>
          <a:ext cx="0" cy="0"/>
          <a:chOff x="0" y="0"/>
          <a:chExt cx="0" cy="0"/>
        </a:xfrm>
      </p:grpSpPr>
      <p:sp>
        <p:nvSpPr>
          <p:cNvPr id="161" name="Google Shape;161;p25"/>
          <p:cNvSpPr txBox="1"/>
          <p:nvPr>
            <p:ph type="title"/>
          </p:nvPr>
        </p:nvSpPr>
        <p:spPr>
          <a:xfrm>
            <a:off x="525462" y="216539"/>
            <a:ext cx="8093100" cy="4923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chemeClr val="dk1"/>
              </a:buClr>
              <a:buSzPts val="3200"/>
              <a:buFont typeface="Arial Narrow"/>
              <a:buNone/>
              <a:defRPr b="0" i="0" sz="3200" u="none" cap="none" strike="noStrike">
                <a:solidFill>
                  <a:schemeClr val="dk1"/>
                </a:solidFill>
                <a:latin typeface="Arial Narrow"/>
                <a:ea typeface="Arial Narrow"/>
                <a:cs typeface="Arial Narrow"/>
                <a:sym typeface="Arial Narrow"/>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162" name="Google Shape;162;p2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3" name="Google Shape;163;p25"/>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100"/>
              <a:buNone/>
              <a:defRPr sz="1200">
                <a:solidFill>
                  <a:srgbClr val="898B94"/>
                </a:solidFill>
                <a:latin typeface="Arial Narrow"/>
                <a:ea typeface="Arial Narrow"/>
                <a:cs typeface="Arial Narrow"/>
                <a:sym typeface="Arial Narrow"/>
              </a:defRPr>
            </a:lvl1pPr>
            <a:lvl2pPr lvl="1"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2pPr>
            <a:lvl3pPr lvl="2"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3pPr>
            <a:lvl4pPr lvl="3"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4pPr>
            <a:lvl5pPr lvl="4"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5pPr>
            <a:lvl6pPr lvl="5"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6pPr>
            <a:lvl7pPr lvl="6"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7pPr>
            <a:lvl8pPr lvl="7"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8pPr>
            <a:lvl9pPr lvl="8" marR="0" rtl="0" algn="l">
              <a:spcBef>
                <a:spcPts val="0"/>
              </a:spcBef>
              <a:spcAft>
                <a:spcPts val="0"/>
              </a:spcAft>
              <a:buSzPts val="1100"/>
              <a:buNone/>
              <a:defRPr b="0" i="0" sz="1800" u="none" cap="none" strike="noStrike">
                <a:solidFill>
                  <a:schemeClr val="dk1"/>
                </a:solidFill>
                <a:latin typeface="Arial Narrow"/>
                <a:ea typeface="Arial Narrow"/>
                <a:cs typeface="Arial Narrow"/>
                <a:sym typeface="Arial Narrow"/>
              </a:defRPr>
            </a:lvl9pPr>
          </a:lstStyle>
          <a:p/>
        </p:txBody>
      </p:sp>
      <p:sp>
        <p:nvSpPr>
          <p:cNvPr id="164" name="Google Shape;164;p25"/>
          <p:cNvSpPr txBox="1"/>
          <p:nvPr>
            <p:ph idx="12" type="sldNum"/>
          </p:nvPr>
        </p:nvSpPr>
        <p:spPr>
          <a:xfrm>
            <a:off x="6553200" y="4767264"/>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1pPr>
            <a:lvl2pPr indent="0" lvl="1"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2pPr>
            <a:lvl3pPr indent="0" lvl="2"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3pPr>
            <a:lvl4pPr indent="0" lvl="3"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4pPr>
            <a:lvl5pPr indent="0" lvl="4"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5pPr>
            <a:lvl6pPr indent="0" lvl="5"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6pPr>
            <a:lvl7pPr indent="0" lvl="6"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7pPr>
            <a:lvl8pPr indent="0" lvl="7"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8pPr>
            <a:lvl9pPr indent="0" lvl="8" marL="0" marR="0" rtl="0" algn="r">
              <a:spcBef>
                <a:spcPts val="0"/>
              </a:spcBef>
              <a:spcAft>
                <a:spcPts val="0"/>
              </a:spcAft>
              <a:buClr>
                <a:srgbClr val="898B94"/>
              </a:buClr>
              <a:buSzPts val="1200"/>
              <a:buFont typeface="Arial Narrow"/>
              <a:buNone/>
              <a:defRPr sz="1200">
                <a:solidFill>
                  <a:srgbClr val="898B94"/>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
        <p:nvSpPr>
          <p:cNvPr id="165" name="Google Shape;165;p25"/>
          <p:cNvSpPr/>
          <p:nvPr>
            <p:ph idx="2" type="dgm"/>
          </p:nvPr>
        </p:nvSpPr>
        <p:spPr>
          <a:xfrm>
            <a:off x="525463" y="804672"/>
            <a:ext cx="8093100" cy="3255300"/>
          </a:xfrm>
          <a:prstGeom prst="rect">
            <a:avLst/>
          </a:prstGeom>
          <a:noFill/>
          <a:ln>
            <a:noFill/>
          </a:ln>
        </p:spPr>
        <p:txBody>
          <a:bodyPr anchorCtr="0" anchor="ctr" bIns="91425" lIns="182875" spcFirstLastPara="1" rIns="182875" wrap="square" tIns="91425">
            <a:noAutofit/>
          </a:bodyPr>
          <a:lstStyle>
            <a:lvl1pPr lvl="0" marR="0" rtl="0" algn="l">
              <a:spcBef>
                <a:spcPts val="0"/>
              </a:spcBef>
              <a:spcAft>
                <a:spcPts val="0"/>
              </a:spcAft>
              <a:buClr>
                <a:schemeClr val="dk2"/>
              </a:buClr>
              <a:buSzPts val="2400"/>
              <a:buFont typeface="Arial"/>
              <a:buNone/>
              <a:defRPr b="0" i="0" sz="2400" u="none" cap="none" strike="noStrike">
                <a:solidFill>
                  <a:schemeClr val="dk1"/>
                </a:solidFill>
                <a:latin typeface="Arial Narrow"/>
                <a:ea typeface="Arial Narrow"/>
                <a:cs typeface="Arial Narrow"/>
                <a:sym typeface="Arial Narrow"/>
              </a:defRPr>
            </a:lvl1pPr>
            <a:lvl2pPr lvl="1" marR="0" rtl="0" algn="l">
              <a:spcBef>
                <a:spcPts val="600"/>
              </a:spcBef>
              <a:spcAft>
                <a:spcPts val="0"/>
              </a:spcAft>
              <a:buClr>
                <a:schemeClr val="dk2"/>
              </a:buClr>
              <a:buSzPts val="2280"/>
              <a:buFont typeface="Arial"/>
              <a:buChar char="•"/>
              <a:defRPr b="0" i="0" sz="2400" u="none" cap="none" strike="noStrike">
                <a:solidFill>
                  <a:schemeClr val="dk1"/>
                </a:solidFill>
                <a:latin typeface="Arial Narrow"/>
                <a:ea typeface="Arial Narrow"/>
                <a:cs typeface="Arial Narrow"/>
                <a:sym typeface="Arial Narrow"/>
              </a:defRPr>
            </a:lvl2pPr>
            <a:lvl3pPr lvl="2" marR="0" rtl="0" algn="l">
              <a:spcBef>
                <a:spcPts val="600"/>
              </a:spcBef>
              <a:spcAft>
                <a:spcPts val="0"/>
              </a:spcAft>
              <a:buClr>
                <a:schemeClr val="dk2"/>
              </a:buClr>
              <a:buSzPts val="2160"/>
              <a:buFont typeface="Arial"/>
              <a:buChar char="•"/>
              <a:defRPr b="0" i="0" sz="2400" u="none" cap="none" strike="noStrike">
                <a:solidFill>
                  <a:schemeClr val="dk1"/>
                </a:solidFill>
                <a:latin typeface="Arial Narrow"/>
                <a:ea typeface="Arial Narrow"/>
                <a:cs typeface="Arial Narrow"/>
                <a:sym typeface="Arial Narrow"/>
              </a:defRPr>
            </a:lvl3pPr>
            <a:lvl4pPr lvl="3" marR="0" rtl="0" algn="l">
              <a:spcBef>
                <a:spcPts val="600"/>
              </a:spcBef>
              <a:spcAft>
                <a:spcPts val="0"/>
              </a:spcAft>
              <a:buClr>
                <a:schemeClr val="dk2"/>
              </a:buClr>
              <a:buSzPts val="2040"/>
              <a:buFont typeface="Arial"/>
              <a:buChar char="•"/>
              <a:defRPr b="0" i="0" sz="2400" u="none" cap="none" strike="noStrike">
                <a:solidFill>
                  <a:schemeClr val="dk1"/>
                </a:solidFill>
                <a:latin typeface="Arial Narrow"/>
                <a:ea typeface="Arial Narrow"/>
                <a:cs typeface="Arial Narrow"/>
                <a:sym typeface="Arial Narrow"/>
              </a:defRPr>
            </a:lvl4pPr>
            <a:lvl5pPr lvl="4" marR="0" rtl="0" algn="l">
              <a:spcBef>
                <a:spcPts val="600"/>
              </a:spcBef>
              <a:spcAft>
                <a:spcPts val="0"/>
              </a:spcAft>
              <a:buClr>
                <a:schemeClr val="dk2"/>
              </a:buClr>
              <a:buSzPts val="1920"/>
              <a:buFont typeface="Arial"/>
              <a:buChar char="•"/>
              <a:defRPr b="0" i="0" sz="2400" u="none" cap="none" strike="noStrike">
                <a:solidFill>
                  <a:schemeClr val="dk1"/>
                </a:solidFill>
                <a:latin typeface="Arial Narrow"/>
                <a:ea typeface="Arial Narrow"/>
                <a:cs typeface="Arial Narrow"/>
                <a:sym typeface="Arial Narrow"/>
              </a:defRPr>
            </a:lvl5pPr>
            <a:lvl6pPr lvl="5" marR="0" rtl="0" algn="l">
              <a:spcBef>
                <a:spcPts val="6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able slide">
  <p:cSld name="1_Table slide">
    <p:spTree>
      <p:nvGrpSpPr>
        <p:cNvPr id="166" name="Shape 166"/>
        <p:cNvGrpSpPr/>
        <p:nvPr/>
      </p:nvGrpSpPr>
      <p:grpSpPr>
        <a:xfrm>
          <a:off x="0" y="0"/>
          <a:ext cx="0" cy="0"/>
          <a:chOff x="0" y="0"/>
          <a:chExt cx="0" cy="0"/>
        </a:xfrm>
      </p:grpSpPr>
      <p:sp>
        <p:nvSpPr>
          <p:cNvPr id="167" name="Google Shape;167;p26"/>
          <p:cNvSpPr txBox="1"/>
          <p:nvPr>
            <p:ph type="title"/>
          </p:nvPr>
        </p:nvSpPr>
        <p:spPr>
          <a:xfrm>
            <a:off x="609600" y="539175"/>
            <a:ext cx="7845600" cy="584700"/>
          </a:xfrm>
          <a:prstGeom prst="rect">
            <a:avLst/>
          </a:prstGeom>
          <a:noFill/>
          <a:ln>
            <a:noFill/>
          </a:ln>
        </p:spPr>
        <p:txBody>
          <a:bodyPr anchorCtr="0" anchor="b" bIns="0" lIns="365750" spcFirstLastPara="1" rIns="91425" wrap="square" tIns="91425">
            <a:noAutofit/>
          </a:bodyPr>
          <a:lstStyle>
            <a:lvl1pPr lvl="0" rtl="0" algn="ctr">
              <a:spcBef>
                <a:spcPts val="0"/>
              </a:spcBef>
              <a:spcAft>
                <a:spcPts val="0"/>
              </a:spcAft>
              <a:buClr>
                <a:schemeClr val="dk1"/>
              </a:buClr>
              <a:buSzPts val="3200"/>
              <a:buFont typeface="Arial Narrow"/>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8" name="Google Shape;168;p26"/>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9" name="Google Shape;169;p26"/>
          <p:cNvSpPr txBox="1"/>
          <p:nvPr>
            <p:ph idx="11" type="ftr"/>
          </p:nvPr>
        </p:nvSpPr>
        <p:spPr>
          <a:xfrm>
            <a:off x="3124200" y="4767264"/>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0" name="Shape 170"/>
        <p:cNvGrpSpPr/>
        <p:nvPr/>
      </p:nvGrpSpPr>
      <p:grpSpPr>
        <a:xfrm>
          <a:off x="0" y="0"/>
          <a:ext cx="0" cy="0"/>
          <a:chOff x="0" y="0"/>
          <a:chExt cx="0" cy="0"/>
        </a:xfrm>
      </p:grpSpPr>
      <p:sp>
        <p:nvSpPr>
          <p:cNvPr id="171" name="Google Shape;171;p27"/>
          <p:cNvSpPr txBox="1"/>
          <p:nvPr>
            <p:ph hasCustomPrompt="1" type="title"/>
          </p:nvPr>
        </p:nvSpPr>
        <p:spPr>
          <a:xfrm>
            <a:off x="311700" y="1106125"/>
            <a:ext cx="8520600" cy="19635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2" name="Google Shape;172;p27"/>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lvl1pPr indent="-361950" lvl="0" marL="457200" rtl="0" algn="ctr">
              <a:spcBef>
                <a:spcPts val="800"/>
              </a:spcBef>
              <a:spcAft>
                <a:spcPts val="0"/>
              </a:spcAft>
              <a:buSzPts val="2100"/>
              <a:buChar char="•"/>
              <a:defRPr/>
            </a:lvl1pPr>
            <a:lvl2pPr indent="-342900" lvl="1" marL="914400" rtl="0" algn="ctr">
              <a:spcBef>
                <a:spcPts val="400"/>
              </a:spcBef>
              <a:spcAft>
                <a:spcPts val="0"/>
              </a:spcAft>
              <a:buSzPts val="1800"/>
              <a:buChar char="•"/>
              <a:defRPr/>
            </a:lvl2pPr>
            <a:lvl3pPr indent="-323850" lvl="2" marL="1371600" rtl="0" algn="ctr">
              <a:spcBef>
                <a:spcPts val="400"/>
              </a:spcBef>
              <a:spcAft>
                <a:spcPts val="0"/>
              </a:spcAft>
              <a:buSzPts val="1500"/>
              <a:buChar char="•"/>
              <a:defRPr/>
            </a:lvl3pPr>
            <a:lvl4pPr indent="-317500" lvl="3" marL="1828800" rtl="0" algn="ctr">
              <a:spcBef>
                <a:spcPts val="400"/>
              </a:spcBef>
              <a:spcAft>
                <a:spcPts val="0"/>
              </a:spcAft>
              <a:buSzPts val="1400"/>
              <a:buChar char="•"/>
              <a:defRPr/>
            </a:lvl4pPr>
            <a:lvl5pPr indent="-317500" lvl="4" marL="2286000" rtl="0" algn="ctr">
              <a:spcBef>
                <a:spcPts val="400"/>
              </a:spcBef>
              <a:spcAft>
                <a:spcPts val="0"/>
              </a:spcAft>
              <a:buSzPts val="1400"/>
              <a:buChar char="•"/>
              <a:defRPr/>
            </a:lvl5pPr>
            <a:lvl6pPr indent="-317500" lvl="5" marL="2743200" rtl="0" algn="ctr">
              <a:spcBef>
                <a:spcPts val="400"/>
              </a:spcBef>
              <a:spcAft>
                <a:spcPts val="0"/>
              </a:spcAft>
              <a:buSzPts val="1400"/>
              <a:buChar char="•"/>
              <a:defRPr/>
            </a:lvl6pPr>
            <a:lvl7pPr indent="-317500" lvl="6" marL="3200400" rtl="0" algn="ctr">
              <a:spcBef>
                <a:spcPts val="400"/>
              </a:spcBef>
              <a:spcAft>
                <a:spcPts val="0"/>
              </a:spcAft>
              <a:buSzPts val="1400"/>
              <a:buChar char="•"/>
              <a:defRPr/>
            </a:lvl7pPr>
            <a:lvl8pPr indent="-317500" lvl="7" marL="3657600" rtl="0" algn="ctr">
              <a:spcBef>
                <a:spcPts val="400"/>
              </a:spcBef>
              <a:spcAft>
                <a:spcPts val="0"/>
              </a:spcAft>
              <a:buSzPts val="1400"/>
              <a:buChar char="•"/>
              <a:defRPr/>
            </a:lvl8pPr>
            <a:lvl9pPr indent="-317500" lvl="8" marL="4114800" rtl="0" algn="ctr">
              <a:spcBef>
                <a:spcPts val="400"/>
              </a:spcBef>
              <a:spcAft>
                <a:spcPts val="0"/>
              </a:spcAft>
              <a:buSzPts val="1400"/>
              <a:buChar char="•"/>
              <a:defRPr/>
            </a:lvl9pPr>
          </a:lstStyle>
          <a:p/>
        </p:txBody>
      </p:sp>
      <p:sp>
        <p:nvSpPr>
          <p:cNvPr id="173" name="Google Shape;173;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74" name="Shape 174"/>
        <p:cNvGrpSpPr/>
        <p:nvPr/>
      </p:nvGrpSpPr>
      <p:grpSpPr>
        <a:xfrm>
          <a:off x="0" y="0"/>
          <a:ext cx="0" cy="0"/>
          <a:chOff x="0" y="0"/>
          <a:chExt cx="0" cy="0"/>
        </a:xfrm>
      </p:grpSpPr>
      <p:pic>
        <p:nvPicPr>
          <p:cNvPr id="175" name="Google Shape;175;p28"/>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176" name="Google Shape;176;p28"/>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rtl="0" algn="l">
              <a:lnSpc>
                <a:spcPct val="90000"/>
              </a:lnSpc>
              <a:spcBef>
                <a:spcPts val="0"/>
              </a:spcBef>
              <a:spcAft>
                <a:spcPts val="0"/>
              </a:spcAft>
              <a:buClr>
                <a:schemeClr val="lt1"/>
              </a:buClr>
              <a:buSzPts val="4500"/>
              <a:buFont typeface="Open Sans SemiBold"/>
              <a:buNone/>
              <a:defRPr sz="45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7" name="Google Shape;177;p28"/>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rtl="0" algn="l">
              <a:lnSpc>
                <a:spcPct val="90000"/>
              </a:lnSpc>
              <a:spcBef>
                <a:spcPts val="800"/>
              </a:spcBef>
              <a:spcAft>
                <a:spcPts val="0"/>
              </a:spcAft>
              <a:buSzPts val="1800"/>
              <a:buNone/>
              <a:defRPr sz="1800">
                <a:solidFill>
                  <a:schemeClr val="lt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178" name="Google Shape;178;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9" name="Google Shape;179;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0" name="Google Shape;180;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_WITH_CAPTION_TEXT_1">
    <p:spTree>
      <p:nvGrpSpPr>
        <p:cNvPr id="181" name="Shape 181"/>
        <p:cNvGrpSpPr/>
        <p:nvPr/>
      </p:nvGrpSpPr>
      <p:grpSpPr>
        <a:xfrm>
          <a:off x="0" y="0"/>
          <a:ext cx="0" cy="0"/>
          <a:chOff x="0" y="0"/>
          <a:chExt cx="0" cy="0"/>
        </a:xfrm>
      </p:grpSpPr>
      <p:sp>
        <p:nvSpPr>
          <p:cNvPr id="182" name="Google Shape;182;p2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3" name="Google Shape;183;p29"/>
          <p:cNvSpPr/>
          <p:nvPr>
            <p:ph idx="2" type="pic"/>
          </p:nvPr>
        </p:nvSpPr>
        <p:spPr>
          <a:xfrm>
            <a:off x="3887391" y="342901"/>
            <a:ext cx="4629300" cy="4053000"/>
          </a:xfrm>
          <a:prstGeom prst="rect">
            <a:avLst/>
          </a:prstGeom>
          <a:noFill/>
          <a:ln>
            <a:noFill/>
          </a:ln>
        </p:spPr>
      </p:sp>
      <p:sp>
        <p:nvSpPr>
          <p:cNvPr id="184" name="Google Shape;184;p2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85" name="Google Shape;185;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6" name="Google Shape;186;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7" name="Google Shape;187;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PICTURE_WITH_CAPTION_TEXT_2">
    <p:spTree>
      <p:nvGrpSpPr>
        <p:cNvPr id="188" name="Shape 188"/>
        <p:cNvGrpSpPr/>
        <p:nvPr/>
      </p:nvGrpSpPr>
      <p:grpSpPr>
        <a:xfrm>
          <a:off x="0" y="0"/>
          <a:ext cx="0" cy="0"/>
          <a:chOff x="0" y="0"/>
          <a:chExt cx="0" cy="0"/>
        </a:xfrm>
      </p:grpSpPr>
      <p:sp>
        <p:nvSpPr>
          <p:cNvPr id="189" name="Google Shape;189;p3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0" name="Google Shape;190;p30"/>
          <p:cNvSpPr/>
          <p:nvPr>
            <p:ph idx="2" type="pic"/>
          </p:nvPr>
        </p:nvSpPr>
        <p:spPr>
          <a:xfrm>
            <a:off x="3887391" y="342901"/>
            <a:ext cx="4629300" cy="4053000"/>
          </a:xfrm>
          <a:prstGeom prst="rect">
            <a:avLst/>
          </a:prstGeom>
          <a:noFill/>
          <a:ln>
            <a:noFill/>
          </a:ln>
        </p:spPr>
      </p:sp>
      <p:sp>
        <p:nvSpPr>
          <p:cNvPr id="191" name="Google Shape;191;p3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92" name="Google Shape;192;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3" name="Google Shape;193;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4" name="Google Shape;194;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3" name="Shape 23"/>
        <p:cNvGrpSpPr/>
        <p:nvPr/>
      </p:nvGrpSpPr>
      <p:grpSpPr>
        <a:xfrm>
          <a:off x="0" y="0"/>
          <a:ext cx="0" cy="0"/>
          <a:chOff x="0" y="0"/>
          <a:chExt cx="0" cy="0"/>
        </a:xfrm>
      </p:grpSpPr>
      <p:sp>
        <p:nvSpPr>
          <p:cNvPr id="24" name="Google Shape;24;p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6" name="Google Shape;26;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 name="Google Shape;27;p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0"/>
              </a:spcBef>
              <a:spcAft>
                <a:spcPts val="0"/>
              </a:spcAft>
              <a:buSzPts val="1400"/>
              <a:buChar char="○"/>
              <a:defRPr/>
            </a:lvl2pPr>
            <a:lvl3pPr indent="-317500" lvl="2" marL="1371600" rtl="0" algn="l">
              <a:lnSpc>
                <a:spcPct val="90000"/>
              </a:lnSpc>
              <a:spcBef>
                <a:spcPts val="0"/>
              </a:spcBef>
              <a:spcAft>
                <a:spcPts val="0"/>
              </a:spcAft>
              <a:buSzPts val="1400"/>
              <a:buChar char="■"/>
              <a:defRPr/>
            </a:lvl3pPr>
            <a:lvl4pPr indent="-317500" lvl="3" marL="1828800" rtl="0" algn="l">
              <a:lnSpc>
                <a:spcPct val="90000"/>
              </a:lnSpc>
              <a:spcBef>
                <a:spcPts val="0"/>
              </a:spcBef>
              <a:spcAft>
                <a:spcPts val="0"/>
              </a:spcAft>
              <a:buSzPts val="1400"/>
              <a:buChar char="●"/>
              <a:defRPr/>
            </a:lvl4pPr>
            <a:lvl5pPr indent="-317500" lvl="4" marL="2286000" rtl="0" algn="l">
              <a:lnSpc>
                <a:spcPct val="90000"/>
              </a:lnSpc>
              <a:spcBef>
                <a:spcPts val="0"/>
              </a:spcBef>
              <a:spcAft>
                <a:spcPts val="0"/>
              </a:spcAft>
              <a:buSzPts val="1400"/>
              <a:buChar char="○"/>
              <a:defRPr/>
            </a:lvl5pPr>
            <a:lvl6pPr indent="-317500" lvl="5" marL="2743200" rtl="0" algn="l">
              <a:lnSpc>
                <a:spcPct val="90000"/>
              </a:lnSpc>
              <a:spcBef>
                <a:spcPts val="0"/>
              </a:spcBef>
              <a:spcAft>
                <a:spcPts val="0"/>
              </a:spcAft>
              <a:buSzPts val="1400"/>
              <a:buChar char="■"/>
              <a:defRPr/>
            </a:lvl6pPr>
            <a:lvl7pPr indent="-317500" lvl="6" marL="3200400" rtl="0" algn="l">
              <a:lnSpc>
                <a:spcPct val="90000"/>
              </a:lnSpc>
              <a:spcBef>
                <a:spcPts val="0"/>
              </a:spcBef>
              <a:spcAft>
                <a:spcPts val="0"/>
              </a:spcAft>
              <a:buSzPts val="1400"/>
              <a:buChar char="●"/>
              <a:defRPr/>
            </a:lvl7pPr>
            <a:lvl8pPr indent="-317500" lvl="7" marL="3657600" rtl="0" algn="l">
              <a:lnSpc>
                <a:spcPct val="90000"/>
              </a:lnSpc>
              <a:spcBef>
                <a:spcPts val="0"/>
              </a:spcBef>
              <a:spcAft>
                <a:spcPts val="0"/>
              </a:spcAft>
              <a:buSzPts val="1400"/>
              <a:buChar char="○"/>
              <a:defRPr/>
            </a:lvl8pPr>
            <a:lvl9pPr indent="-317500" lvl="8" marL="4114800" rtl="0" algn="l">
              <a:lnSpc>
                <a:spcPct val="90000"/>
              </a:lnSpc>
              <a:spcBef>
                <a:spcPts val="0"/>
              </a:spcBef>
              <a:spcAft>
                <a:spcPts val="0"/>
              </a:spcAft>
              <a:buSzPts val="1400"/>
              <a:buChar char="■"/>
              <a:defRPr/>
            </a:lvl9pPr>
          </a:lstStyle>
          <a:p/>
        </p:txBody>
      </p:sp>
      <p:sp>
        <p:nvSpPr>
          <p:cNvPr id="28" name="Google Shape;2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02" name="Shape 202"/>
        <p:cNvGrpSpPr/>
        <p:nvPr/>
      </p:nvGrpSpPr>
      <p:grpSpPr>
        <a:xfrm>
          <a:off x="0" y="0"/>
          <a:ext cx="0" cy="0"/>
          <a:chOff x="0" y="0"/>
          <a:chExt cx="0" cy="0"/>
        </a:xfrm>
      </p:grpSpPr>
      <p:pic>
        <p:nvPicPr>
          <p:cNvPr id="203" name="Google Shape;203;p32"/>
          <p:cNvPicPr preferRelativeResize="0"/>
          <p:nvPr/>
        </p:nvPicPr>
        <p:blipFill rotWithShape="1">
          <a:blip r:embed="rId2">
            <a:alphaModFix/>
          </a:blip>
          <a:srcRect b="0" l="0" r="0" t="0"/>
          <a:stretch/>
        </p:blipFill>
        <p:spPr>
          <a:xfrm>
            <a:off x="890" y="501"/>
            <a:ext cx="9142220" cy="5142499"/>
          </a:xfrm>
          <a:prstGeom prst="rect">
            <a:avLst/>
          </a:prstGeom>
          <a:noFill/>
          <a:ln>
            <a:noFill/>
          </a:ln>
        </p:spPr>
      </p:pic>
      <p:sp>
        <p:nvSpPr>
          <p:cNvPr id="204" name="Google Shape;204;p32"/>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lvl1pPr lvl="0" rtl="0" algn="l">
              <a:lnSpc>
                <a:spcPct val="90000"/>
              </a:lnSpc>
              <a:spcBef>
                <a:spcPts val="0"/>
              </a:spcBef>
              <a:spcAft>
                <a:spcPts val="0"/>
              </a:spcAft>
              <a:buClr>
                <a:schemeClr val="lt1"/>
              </a:buClr>
              <a:buSzPts val="4500"/>
              <a:buFont typeface="Open Sans SemiBold"/>
              <a:buNone/>
              <a:defRPr sz="45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5" name="Google Shape;205;p32"/>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lvl1pPr indent="-228600" lvl="0" marL="457200" rtl="0" algn="l">
              <a:lnSpc>
                <a:spcPct val="90000"/>
              </a:lnSpc>
              <a:spcBef>
                <a:spcPts val="800"/>
              </a:spcBef>
              <a:spcAft>
                <a:spcPts val="0"/>
              </a:spcAft>
              <a:buSzPts val="1800"/>
              <a:buNone/>
              <a:defRPr sz="1800">
                <a:solidFill>
                  <a:schemeClr val="lt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
        <p:nvSpPr>
          <p:cNvPr id="206" name="Google Shape;206;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7" name="Google Shape;207;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8" name="Google Shape;208;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9" name="Shape 209"/>
        <p:cNvGrpSpPr/>
        <p:nvPr/>
      </p:nvGrpSpPr>
      <p:grpSpPr>
        <a:xfrm>
          <a:off x="0" y="0"/>
          <a:ext cx="0" cy="0"/>
          <a:chOff x="0" y="0"/>
          <a:chExt cx="0" cy="0"/>
        </a:xfrm>
      </p:grpSpPr>
      <p:sp>
        <p:nvSpPr>
          <p:cNvPr id="210" name="Google Shape;210;p33"/>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1" name="Google Shape;211;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2" name="Google Shape;212;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3" name="Google Shape;213;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14" name="Google Shape;214;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video">
    <p:spTree>
      <p:nvGrpSpPr>
        <p:cNvPr id="215" name="Shape 215"/>
        <p:cNvGrpSpPr/>
        <p:nvPr/>
      </p:nvGrpSpPr>
      <p:grpSpPr>
        <a:xfrm>
          <a:off x="0" y="0"/>
          <a:ext cx="0" cy="0"/>
          <a:chOff x="0" y="0"/>
          <a:chExt cx="0" cy="0"/>
        </a:xfrm>
      </p:grpSpPr>
      <p:sp>
        <p:nvSpPr>
          <p:cNvPr id="216" name="Google Shape;216;p34"/>
          <p:cNvSpPr/>
          <p:nvPr>
            <p:ph idx="2" type="media"/>
          </p:nvPr>
        </p:nvSpPr>
        <p:spPr>
          <a:xfrm>
            <a:off x="851189" y="602672"/>
            <a:ext cx="7441800" cy="36993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2"/>
              </a:buClr>
              <a:buSzPts val="2100"/>
              <a:buFont typeface="Arial"/>
              <a:buNone/>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17" name="Google Shape;217;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8" name="Google Shape;218;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9" name="Google Shape;219;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20" name="Shape 220"/>
        <p:cNvGrpSpPr/>
        <p:nvPr/>
      </p:nvGrpSpPr>
      <p:grpSpPr>
        <a:xfrm>
          <a:off x="0" y="0"/>
          <a:ext cx="0" cy="0"/>
          <a:chOff x="0" y="0"/>
          <a:chExt cx="0" cy="0"/>
        </a:xfrm>
      </p:grpSpPr>
      <p:sp>
        <p:nvSpPr>
          <p:cNvPr id="221" name="Google Shape;221;p3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2" name="Google Shape;222;p3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3" name="Google Shape;223;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4" name="Google Shape;224;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5" name="Google Shape;225;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26" name="Google Shape;226;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227" name="Shape 227"/>
        <p:cNvGrpSpPr/>
        <p:nvPr/>
      </p:nvGrpSpPr>
      <p:grpSpPr>
        <a:xfrm>
          <a:off x="0" y="0"/>
          <a:ext cx="0" cy="0"/>
          <a:chOff x="0" y="0"/>
          <a:chExt cx="0" cy="0"/>
        </a:xfrm>
      </p:grpSpPr>
      <p:pic>
        <p:nvPicPr>
          <p:cNvPr id="228" name="Google Shape;228;p36"/>
          <p:cNvPicPr preferRelativeResize="0"/>
          <p:nvPr/>
        </p:nvPicPr>
        <p:blipFill rotWithShape="1">
          <a:blip r:embed="rId2">
            <a:alphaModFix/>
          </a:blip>
          <a:srcRect b="0" l="0" r="0" t="0"/>
          <a:stretch/>
        </p:blipFill>
        <p:spPr>
          <a:xfrm>
            <a:off x="1143" y="1928"/>
            <a:ext cx="9141714" cy="5139644"/>
          </a:xfrm>
          <a:prstGeom prst="rect">
            <a:avLst/>
          </a:prstGeom>
          <a:noFill/>
          <a:ln>
            <a:noFill/>
          </a:ln>
        </p:spPr>
      </p:pic>
      <p:sp>
        <p:nvSpPr>
          <p:cNvPr id="229" name="Google Shape;229;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0" name="Google Shape;230;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1" name="Google Shape;231;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32" name="Google Shape;232;p36"/>
          <p:cNvSpPr/>
          <p:nvPr>
            <p:ph idx="2" type="pic"/>
          </p:nvPr>
        </p:nvSpPr>
        <p:spPr>
          <a:xfrm>
            <a:off x="0" y="0"/>
            <a:ext cx="9141900" cy="3837600"/>
          </a:xfrm>
          <a:prstGeom prst="rect">
            <a:avLst/>
          </a:prstGeom>
          <a:noFill/>
          <a:ln>
            <a:noFill/>
          </a:ln>
        </p:spPr>
      </p:sp>
      <p:sp>
        <p:nvSpPr>
          <p:cNvPr id="233" name="Google Shape;233;p36"/>
          <p:cNvSpPr txBox="1"/>
          <p:nvPr>
            <p:ph type="title"/>
          </p:nvPr>
        </p:nvSpPr>
        <p:spPr>
          <a:xfrm>
            <a:off x="628650" y="3913909"/>
            <a:ext cx="7815600" cy="7530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2400"/>
              <a:buFont typeface="Open Sans SemiBold"/>
              <a:buNone/>
              <a:defRPr sz="24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tar" showMasterSp="0">
  <p:cSld name="Title only star">
    <p:spTree>
      <p:nvGrpSpPr>
        <p:cNvPr id="234" name="Shape 234"/>
        <p:cNvGrpSpPr/>
        <p:nvPr/>
      </p:nvGrpSpPr>
      <p:grpSpPr>
        <a:xfrm>
          <a:off x="0" y="0"/>
          <a:ext cx="0" cy="0"/>
          <a:chOff x="0" y="0"/>
          <a:chExt cx="0" cy="0"/>
        </a:xfrm>
      </p:grpSpPr>
      <p:pic>
        <p:nvPicPr>
          <p:cNvPr id="235" name="Google Shape;235;p37"/>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36" name="Google Shape;236;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7" name="Google Shape;237;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8" name="Google Shape;238;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39" name="Google Shape;239;p37"/>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0" name="Shape 240"/>
        <p:cNvGrpSpPr/>
        <p:nvPr/>
      </p:nvGrpSpPr>
      <p:grpSpPr>
        <a:xfrm>
          <a:off x="0" y="0"/>
          <a:ext cx="0" cy="0"/>
          <a:chOff x="0" y="0"/>
          <a:chExt cx="0" cy="0"/>
        </a:xfrm>
      </p:grpSpPr>
      <p:sp>
        <p:nvSpPr>
          <p:cNvPr id="241" name="Google Shape;241;p3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2" name="Google Shape;242;p38"/>
          <p:cNvSpPr/>
          <p:nvPr>
            <p:ph idx="2" type="pic"/>
          </p:nvPr>
        </p:nvSpPr>
        <p:spPr>
          <a:xfrm>
            <a:off x="3887391" y="342901"/>
            <a:ext cx="4629300" cy="4053000"/>
          </a:xfrm>
          <a:prstGeom prst="rect">
            <a:avLst/>
          </a:prstGeom>
          <a:noFill/>
          <a:ln>
            <a:noFill/>
          </a:ln>
        </p:spPr>
      </p:sp>
      <p:sp>
        <p:nvSpPr>
          <p:cNvPr id="243" name="Google Shape;243;p3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44" name="Google Shape;244;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5" name="Google Shape;245;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6" name="Google Shape;246;p3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247" name="Shape 247"/>
        <p:cNvGrpSpPr/>
        <p:nvPr/>
      </p:nvGrpSpPr>
      <p:grpSpPr>
        <a:xfrm>
          <a:off x="0" y="0"/>
          <a:ext cx="0" cy="0"/>
          <a:chOff x="0" y="0"/>
          <a:chExt cx="0" cy="0"/>
        </a:xfrm>
      </p:grpSpPr>
      <p:pic>
        <p:nvPicPr>
          <p:cNvPr id="248" name="Google Shape;248;p3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49" name="Google Shape;249;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0" name="Google Shape;250;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1" name="Google Shape;251;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52" name="Google Shape;252;p39"/>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7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3" name="Google Shape;253;p39"/>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14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howMasterSp="0">
  <p:cSld name="1_Quote">
    <p:spTree>
      <p:nvGrpSpPr>
        <p:cNvPr id="254" name="Shape 254"/>
        <p:cNvGrpSpPr/>
        <p:nvPr/>
      </p:nvGrpSpPr>
      <p:grpSpPr>
        <a:xfrm>
          <a:off x="0" y="0"/>
          <a:ext cx="0" cy="0"/>
          <a:chOff x="0" y="0"/>
          <a:chExt cx="0" cy="0"/>
        </a:xfrm>
      </p:grpSpPr>
      <p:pic>
        <p:nvPicPr>
          <p:cNvPr id="255" name="Google Shape;255;p40"/>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56" name="Google Shape;256;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7" name="Google Shape;257;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8" name="Google Shape;258;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259" name="Google Shape;259;p40"/>
          <p:cNvSpPr txBox="1"/>
          <p:nvPr>
            <p:ph idx="1" type="body"/>
          </p:nvPr>
        </p:nvSpPr>
        <p:spPr>
          <a:xfrm>
            <a:off x="628650" y="1094185"/>
            <a:ext cx="7795200" cy="2113200"/>
          </a:xfrm>
          <a:prstGeom prst="rect">
            <a:avLst/>
          </a:prstGeom>
          <a:noFill/>
          <a:ln>
            <a:noFill/>
          </a:ln>
        </p:spPr>
        <p:txBody>
          <a:bodyPr anchorCtr="0" anchor="t" bIns="685800" lIns="1234425" spcFirstLastPara="1" rIns="1234425" wrap="square" tIns="685800">
            <a:normAutofit/>
          </a:bodyPr>
          <a:lstStyle>
            <a:lvl1pPr indent="-228600" lvl="0" marL="457200" rtl="0" algn="l">
              <a:lnSpc>
                <a:spcPct val="90000"/>
              </a:lnSpc>
              <a:spcBef>
                <a:spcPts val="800"/>
              </a:spcBef>
              <a:spcAft>
                <a:spcPts val="0"/>
              </a:spcAft>
              <a:buSzPts val="2100"/>
              <a:buNone/>
              <a:defRPr i="1" sz="2700"/>
            </a:lvl1pPr>
            <a:lvl2pPr indent="-228600" lvl="1" marL="914400" rtl="0" algn="l">
              <a:lnSpc>
                <a:spcPct val="90000"/>
              </a:lnSpc>
              <a:spcBef>
                <a:spcPts val="400"/>
              </a:spcBef>
              <a:spcAft>
                <a:spcPts val="0"/>
              </a:spcAft>
              <a:buSzPts val="1800"/>
              <a:buNone/>
              <a:defRPr/>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60" name="Google Shape;260;p40"/>
          <p:cNvSpPr txBox="1"/>
          <p:nvPr>
            <p:ph idx="2" type="body"/>
          </p:nvPr>
        </p:nvSpPr>
        <p:spPr>
          <a:xfrm>
            <a:off x="621506" y="3213497"/>
            <a:ext cx="7802100" cy="638100"/>
          </a:xfrm>
          <a:prstGeom prst="rect">
            <a:avLst/>
          </a:prstGeom>
          <a:noFill/>
          <a:ln>
            <a:noFill/>
          </a:ln>
        </p:spPr>
        <p:txBody>
          <a:bodyPr anchorCtr="0" anchor="b" bIns="34275" lIns="68575" spcFirstLastPara="1" rIns="68575" wrap="square" tIns="34275">
            <a:normAutofit/>
          </a:bodyPr>
          <a:lstStyle>
            <a:lvl1pPr indent="-228600" lvl="0" marL="457200" rtl="0" algn="r">
              <a:lnSpc>
                <a:spcPct val="90000"/>
              </a:lnSpc>
              <a:spcBef>
                <a:spcPts val="800"/>
              </a:spcBef>
              <a:spcAft>
                <a:spcPts val="0"/>
              </a:spcAft>
              <a:buSzPts val="2100"/>
              <a:buNone/>
              <a:defRPr sz="1400"/>
            </a:lvl1pPr>
            <a:lvl2pPr indent="-228600" lvl="1" marL="914400" rtl="0" algn="r">
              <a:lnSpc>
                <a:spcPct val="90000"/>
              </a:lnSpc>
              <a:spcBef>
                <a:spcPts val="400"/>
              </a:spcBef>
              <a:spcAft>
                <a:spcPts val="0"/>
              </a:spcAft>
              <a:buSzPts val="1800"/>
              <a:buNone/>
              <a:defRPr/>
            </a:lvl2pPr>
            <a:lvl3pPr indent="-228600" lvl="2" marL="1371600" rtl="0" algn="r">
              <a:lnSpc>
                <a:spcPct val="90000"/>
              </a:lnSpc>
              <a:spcBef>
                <a:spcPts val="400"/>
              </a:spcBef>
              <a:spcAft>
                <a:spcPts val="0"/>
              </a:spcAft>
              <a:buSzPts val="1500"/>
              <a:buNone/>
              <a:defRPr/>
            </a:lvl3pPr>
            <a:lvl4pPr indent="-228600" lvl="3" marL="1828800" rtl="0" algn="r">
              <a:lnSpc>
                <a:spcPct val="90000"/>
              </a:lnSpc>
              <a:spcBef>
                <a:spcPts val="400"/>
              </a:spcBef>
              <a:spcAft>
                <a:spcPts val="0"/>
              </a:spcAft>
              <a:buSzPts val="1400"/>
              <a:buNone/>
              <a:defRPr/>
            </a:lvl4pPr>
            <a:lvl5pPr indent="-228600" lvl="4" marL="2286000" rtl="0" algn="r">
              <a:lnSpc>
                <a:spcPct val="90000"/>
              </a:lnSpc>
              <a:spcBef>
                <a:spcPts val="400"/>
              </a:spcBef>
              <a:spcAft>
                <a:spcPts val="0"/>
              </a:spcAft>
              <a:buSzPts val="1400"/>
              <a:buNone/>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61" name="Shape 261"/>
        <p:cNvGrpSpPr/>
        <p:nvPr/>
      </p:nvGrpSpPr>
      <p:grpSpPr>
        <a:xfrm>
          <a:off x="0" y="0"/>
          <a:ext cx="0" cy="0"/>
          <a:chOff x="0" y="0"/>
          <a:chExt cx="0" cy="0"/>
        </a:xfrm>
      </p:grpSpPr>
      <p:sp>
        <p:nvSpPr>
          <p:cNvPr id="262" name="Google Shape;262;p41"/>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63" name="Google Shape;263;p41"/>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264" name="Google Shape;264;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5" name="Google Shape;265;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6" name="Google Shape;266;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SzPts val="900"/>
              <a:buNone/>
              <a:defRPr/>
            </a:lvl1pPr>
            <a:lvl2pPr indent="0" lvl="1" marL="0" marR="0" rtl="0" algn="r">
              <a:lnSpc>
                <a:spcPct val="100000"/>
              </a:lnSpc>
              <a:spcBef>
                <a:spcPts val="0"/>
              </a:spcBef>
              <a:spcAft>
                <a:spcPts val="0"/>
              </a:spcAft>
              <a:buSzPts val="900"/>
              <a:buNone/>
              <a:defRPr/>
            </a:lvl2pPr>
            <a:lvl3pPr indent="0" lvl="2" marL="0" marR="0" rtl="0" algn="r">
              <a:lnSpc>
                <a:spcPct val="100000"/>
              </a:lnSpc>
              <a:spcBef>
                <a:spcPts val="0"/>
              </a:spcBef>
              <a:spcAft>
                <a:spcPts val="0"/>
              </a:spcAft>
              <a:buSzPts val="900"/>
              <a:buNone/>
              <a:defRPr/>
            </a:lvl3pPr>
            <a:lvl4pPr indent="0" lvl="3" marL="0" marR="0" rtl="0" algn="r">
              <a:lnSpc>
                <a:spcPct val="100000"/>
              </a:lnSpc>
              <a:spcBef>
                <a:spcPts val="0"/>
              </a:spcBef>
              <a:spcAft>
                <a:spcPts val="0"/>
              </a:spcAft>
              <a:buSzPts val="900"/>
              <a:buNone/>
              <a:defRPr/>
            </a:lvl4pPr>
            <a:lvl5pPr indent="0" lvl="4" marL="0" marR="0" rtl="0" algn="r">
              <a:lnSpc>
                <a:spcPct val="100000"/>
              </a:lnSpc>
              <a:spcBef>
                <a:spcPts val="0"/>
              </a:spcBef>
              <a:spcAft>
                <a:spcPts val="0"/>
              </a:spcAft>
              <a:buSzPts val="900"/>
              <a:buNone/>
              <a:defRPr/>
            </a:lvl5pPr>
            <a:lvl6pPr indent="0" lvl="5" marL="0" marR="0" rtl="0" algn="r">
              <a:lnSpc>
                <a:spcPct val="100000"/>
              </a:lnSpc>
              <a:spcBef>
                <a:spcPts val="0"/>
              </a:spcBef>
              <a:spcAft>
                <a:spcPts val="0"/>
              </a:spcAft>
              <a:buSzPts val="900"/>
              <a:buNone/>
              <a:defRPr/>
            </a:lvl6pPr>
            <a:lvl7pPr indent="0" lvl="6" marL="0" marR="0" rtl="0" algn="r">
              <a:lnSpc>
                <a:spcPct val="100000"/>
              </a:lnSpc>
              <a:spcBef>
                <a:spcPts val="0"/>
              </a:spcBef>
              <a:spcAft>
                <a:spcPts val="0"/>
              </a:spcAft>
              <a:buSzPts val="900"/>
              <a:buNone/>
              <a:defRPr/>
            </a:lvl7pPr>
            <a:lvl8pPr indent="0" lvl="7" marL="0" marR="0" rtl="0" algn="r">
              <a:lnSpc>
                <a:spcPct val="100000"/>
              </a:lnSpc>
              <a:spcBef>
                <a:spcPts val="0"/>
              </a:spcBef>
              <a:spcAft>
                <a:spcPts val="0"/>
              </a:spcAft>
              <a:buSzPts val="900"/>
              <a:buNone/>
              <a:defRPr/>
            </a:lvl8pPr>
            <a:lvl9pPr indent="0" lvl="8" marL="0" marR="0" rtl="0" algn="r">
              <a:lnSpc>
                <a:spcPct val="100000"/>
              </a:lnSpc>
              <a:spcBef>
                <a:spcPts val="0"/>
              </a:spcBef>
              <a:spcAft>
                <a:spcPts val="0"/>
              </a:spcAft>
              <a:buSzPts val="900"/>
              <a:buNone/>
              <a:defRPr/>
            </a:lvl9pPr>
          </a:lstStyle>
          <a:p>
            <a:pPr indent="0" lvl="0" marL="0" rtl="0" algn="r">
              <a:spcBef>
                <a:spcPts val="0"/>
              </a:spcBef>
              <a:spcAft>
                <a:spcPts val="0"/>
              </a:spcAft>
              <a:buNone/>
            </a:pPr>
            <a:fld id="{00000000-1234-1234-1234-123412341234}" type="slidenum">
              <a:rPr lang="en"/>
              <a:t>‹#›</a:t>
            </a:fld>
            <a:endParaRPr/>
          </a:p>
        </p:txBody>
      </p:sp>
      <p:sp>
        <p:nvSpPr>
          <p:cNvPr id="267" name="Google Shape;267;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 name="Google Shape;31;p5"/>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32" name="Google Shape;32;p5"/>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sz="1400"/>
            </a:lvl1pPr>
            <a:lvl2pPr indent="-304800" lvl="1" marL="914400" rtl="0" algn="l">
              <a:lnSpc>
                <a:spcPct val="90000"/>
              </a:lnSpc>
              <a:spcBef>
                <a:spcPts val="400"/>
              </a:spcBef>
              <a:spcAft>
                <a:spcPts val="0"/>
              </a:spcAft>
              <a:buSzPts val="1200"/>
              <a:buChar char="•"/>
              <a:defRPr sz="1200"/>
            </a:lvl2pPr>
            <a:lvl3pPr indent="-304800" lvl="2" marL="1371600" rtl="0" algn="l">
              <a:lnSpc>
                <a:spcPct val="90000"/>
              </a:lnSpc>
              <a:spcBef>
                <a:spcPts val="400"/>
              </a:spcBef>
              <a:spcAft>
                <a:spcPts val="0"/>
              </a:spcAft>
              <a:buSzPts val="1200"/>
              <a:buChar char="•"/>
              <a:defRPr sz="1200"/>
            </a:lvl3pPr>
            <a:lvl4pPr indent="-304800" lvl="3" marL="1828800" rtl="0" algn="l">
              <a:lnSpc>
                <a:spcPct val="90000"/>
              </a:lnSpc>
              <a:spcBef>
                <a:spcPts val="400"/>
              </a:spcBef>
              <a:spcAft>
                <a:spcPts val="0"/>
              </a:spcAft>
              <a:buSzPts val="1200"/>
              <a:buChar char="•"/>
              <a:defRPr sz="1200"/>
            </a:lvl4pPr>
            <a:lvl5pPr indent="-304800" lvl="4" marL="2286000" rtl="0" algn="l">
              <a:lnSpc>
                <a:spcPct val="90000"/>
              </a:lnSpc>
              <a:spcBef>
                <a:spcPts val="400"/>
              </a:spcBef>
              <a:spcAft>
                <a:spcPts val="0"/>
              </a:spcAft>
              <a:buSzPts val="1200"/>
              <a:buChar char="•"/>
              <a:defRPr sz="1200"/>
            </a:lvl5pPr>
            <a:lvl6pPr indent="-304800" lvl="5" marL="2743200" rtl="0" algn="l">
              <a:lnSpc>
                <a:spcPct val="90000"/>
              </a:lnSpc>
              <a:spcBef>
                <a:spcPts val="400"/>
              </a:spcBef>
              <a:spcAft>
                <a:spcPts val="0"/>
              </a:spcAft>
              <a:buSzPts val="1200"/>
              <a:buChar char="•"/>
              <a:defRPr sz="1200"/>
            </a:lvl6pPr>
            <a:lvl7pPr indent="-304800" lvl="6" marL="3200400" rtl="0" algn="l">
              <a:lnSpc>
                <a:spcPct val="90000"/>
              </a:lnSpc>
              <a:spcBef>
                <a:spcPts val="400"/>
              </a:spcBef>
              <a:spcAft>
                <a:spcPts val="0"/>
              </a:spcAft>
              <a:buSzPts val="1200"/>
              <a:buChar char="•"/>
              <a:defRPr sz="1200"/>
            </a:lvl7pPr>
            <a:lvl8pPr indent="-304800" lvl="7" marL="3657600" rtl="0" algn="l">
              <a:lnSpc>
                <a:spcPct val="90000"/>
              </a:lnSpc>
              <a:spcBef>
                <a:spcPts val="400"/>
              </a:spcBef>
              <a:spcAft>
                <a:spcPts val="0"/>
              </a:spcAft>
              <a:buSzPts val="1200"/>
              <a:buChar char="•"/>
              <a:defRPr sz="1200"/>
            </a:lvl8pPr>
            <a:lvl9pPr indent="-304800" lvl="8" marL="4114800" rtl="0" algn="l">
              <a:lnSpc>
                <a:spcPct val="90000"/>
              </a:lnSpc>
              <a:spcBef>
                <a:spcPts val="400"/>
              </a:spcBef>
              <a:spcAft>
                <a:spcPts val="0"/>
              </a:spcAft>
              <a:buSzPts val="1200"/>
              <a:buChar char="•"/>
              <a:defRPr sz="1200"/>
            </a:lvl9pPr>
          </a:lstStyle>
          <a:p/>
        </p:txBody>
      </p:sp>
      <p:sp>
        <p:nvSpPr>
          <p:cNvPr id="33" name="Google Shape;33;p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68" name="Shape 268"/>
        <p:cNvGrpSpPr/>
        <p:nvPr/>
      </p:nvGrpSpPr>
      <p:grpSpPr>
        <a:xfrm>
          <a:off x="0" y="0"/>
          <a:ext cx="0" cy="0"/>
          <a:chOff x="0" y="0"/>
          <a:chExt cx="0" cy="0"/>
        </a:xfrm>
      </p:grpSpPr>
      <p:pic>
        <p:nvPicPr>
          <p:cNvPr id="269" name="Google Shape;269;p42"/>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70" name="Google Shape;270;p42"/>
          <p:cNvSpPr txBox="1"/>
          <p:nvPr>
            <p:ph type="title"/>
          </p:nvPr>
        </p:nvSpPr>
        <p:spPr>
          <a:xfrm>
            <a:off x="629841" y="273844"/>
            <a:ext cx="7886700" cy="861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1" name="Google Shape;271;p42"/>
          <p:cNvSpPr txBox="1"/>
          <p:nvPr>
            <p:ph idx="1" type="body"/>
          </p:nvPr>
        </p:nvSpPr>
        <p:spPr>
          <a:xfrm>
            <a:off x="629841" y="1260872"/>
            <a:ext cx="38685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2" name="Google Shape;272;p42"/>
          <p:cNvSpPr txBox="1"/>
          <p:nvPr>
            <p:ph idx="2" type="body"/>
          </p:nvPr>
        </p:nvSpPr>
        <p:spPr>
          <a:xfrm>
            <a:off x="629841" y="2003821"/>
            <a:ext cx="38685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3" name="Google Shape;273;p42"/>
          <p:cNvSpPr txBox="1"/>
          <p:nvPr>
            <p:ph idx="3" type="body"/>
          </p:nvPr>
        </p:nvSpPr>
        <p:spPr>
          <a:xfrm>
            <a:off x="4629150" y="1260872"/>
            <a:ext cx="3887400" cy="6858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SzPts val="2100"/>
              <a:buNone/>
              <a:defRPr b="1" sz="2100">
                <a:latin typeface="Open Sans SemiBold"/>
                <a:ea typeface="Open Sans SemiBold"/>
                <a:cs typeface="Open Sans SemiBold"/>
                <a:sym typeface="Open Sans SemiBold"/>
              </a:defRPr>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SzPts val="1200"/>
              <a:buNone/>
              <a:defRPr b="1" sz="1200"/>
            </a:lvl4pPr>
            <a:lvl5pPr indent="-228600" lvl="4" marL="2286000" rtl="0" algn="l">
              <a:lnSpc>
                <a:spcPct val="90000"/>
              </a:lnSpc>
              <a:spcBef>
                <a:spcPts val="400"/>
              </a:spcBef>
              <a:spcAft>
                <a:spcPts val="0"/>
              </a:spcAft>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4" name="Google Shape;274;p42"/>
          <p:cNvSpPr txBox="1"/>
          <p:nvPr>
            <p:ph idx="4" type="body"/>
          </p:nvPr>
        </p:nvSpPr>
        <p:spPr>
          <a:xfrm>
            <a:off x="4629150" y="2003821"/>
            <a:ext cx="3887400" cy="22356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SzPts val="1800"/>
              <a:buChar char="•"/>
              <a:defRPr sz="1800"/>
            </a:lvl1pPr>
            <a:lvl2pPr indent="-323850" lvl="1" marL="914400" rtl="0" algn="l">
              <a:lnSpc>
                <a:spcPct val="90000"/>
              </a:lnSpc>
              <a:spcBef>
                <a:spcPts val="400"/>
              </a:spcBef>
              <a:spcAft>
                <a:spcPts val="0"/>
              </a:spcAft>
              <a:buSzPts val="1500"/>
              <a:buChar char="•"/>
              <a:defRPr sz="1500"/>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5" name="Google Shape;275;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6" name="Google Shape;276;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7" name="Google Shape;277;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78" name="Shape 278"/>
        <p:cNvGrpSpPr/>
        <p:nvPr/>
      </p:nvGrpSpPr>
      <p:grpSpPr>
        <a:xfrm>
          <a:off x="0" y="0"/>
          <a:ext cx="0" cy="0"/>
          <a:chOff x="0" y="0"/>
          <a:chExt cx="0" cy="0"/>
        </a:xfrm>
      </p:grpSpPr>
      <p:pic>
        <p:nvPicPr>
          <p:cNvPr id="279" name="Google Shape;279;p43"/>
          <p:cNvPicPr preferRelativeResize="0"/>
          <p:nvPr/>
        </p:nvPicPr>
        <p:blipFill rotWithShape="1">
          <a:blip r:embed="rId2">
            <a:alphaModFix/>
          </a:blip>
          <a:srcRect b="0" l="0" r="0" t="0"/>
          <a:stretch/>
        </p:blipFill>
        <p:spPr>
          <a:xfrm>
            <a:off x="889" y="499"/>
            <a:ext cx="9142225" cy="5142502"/>
          </a:xfrm>
          <a:prstGeom prst="rect">
            <a:avLst/>
          </a:prstGeom>
          <a:noFill/>
          <a:ln>
            <a:noFill/>
          </a:ln>
        </p:spPr>
      </p:pic>
      <p:sp>
        <p:nvSpPr>
          <p:cNvPr id="280" name="Google Shape;280;p43"/>
          <p:cNvSpPr txBox="1"/>
          <p:nvPr>
            <p:ph idx="1" type="subTitle"/>
          </p:nvPr>
        </p:nvSpPr>
        <p:spPr>
          <a:xfrm>
            <a:off x="1143000" y="3244850"/>
            <a:ext cx="5610300" cy="778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800"/>
              </a:spcBef>
              <a:spcAft>
                <a:spcPts val="0"/>
              </a:spcAft>
              <a:buSzPts val="1800"/>
              <a:buNone/>
              <a:defRPr sz="1800">
                <a:solidFill>
                  <a:schemeClr val="lt1"/>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81" name="Google Shape;281;p43"/>
          <p:cNvSpPr txBox="1"/>
          <p:nvPr>
            <p:ph type="title"/>
          </p:nvPr>
        </p:nvSpPr>
        <p:spPr>
          <a:xfrm>
            <a:off x="1143000" y="1198418"/>
            <a:ext cx="5610300" cy="20463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2" name="Google Shape;282;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3" name="Google Shape;283;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4" name="Google Shape;284;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285" name="Shape 285"/>
        <p:cNvGrpSpPr/>
        <p:nvPr/>
      </p:nvGrpSpPr>
      <p:grpSpPr>
        <a:xfrm>
          <a:off x="0" y="0"/>
          <a:ext cx="0" cy="0"/>
          <a:chOff x="0" y="0"/>
          <a:chExt cx="0" cy="0"/>
        </a:xfrm>
      </p:grpSpPr>
      <p:pic>
        <p:nvPicPr>
          <p:cNvPr id="286" name="Google Shape;286;p44"/>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287" name="Google Shape;287;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8" name="Google Shape;288;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9" name="Google Shape;28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90" name="Google Shape;290;p44"/>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1" name="Google Shape;291;p44"/>
          <p:cNvSpPr txBox="1"/>
          <p:nvPr>
            <p:ph idx="1" type="body"/>
          </p:nvPr>
        </p:nvSpPr>
        <p:spPr>
          <a:xfrm>
            <a:off x="2686050" y="3998454"/>
            <a:ext cx="6458100" cy="516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logo" showMasterSp="0">
  <p:cSld name="Title only logo">
    <p:spTree>
      <p:nvGrpSpPr>
        <p:cNvPr id="292" name="Shape 292"/>
        <p:cNvGrpSpPr/>
        <p:nvPr/>
      </p:nvGrpSpPr>
      <p:grpSpPr>
        <a:xfrm>
          <a:off x="0" y="0"/>
          <a:ext cx="0" cy="0"/>
          <a:chOff x="0" y="0"/>
          <a:chExt cx="0" cy="0"/>
        </a:xfrm>
      </p:grpSpPr>
      <p:pic>
        <p:nvPicPr>
          <p:cNvPr id="293" name="Google Shape;293;p45"/>
          <p:cNvPicPr preferRelativeResize="0"/>
          <p:nvPr/>
        </p:nvPicPr>
        <p:blipFill rotWithShape="1">
          <a:blip r:embed="rId2">
            <a:alphaModFix/>
          </a:blip>
          <a:srcRect b="0" l="0" r="0" t="0"/>
          <a:stretch/>
        </p:blipFill>
        <p:spPr>
          <a:xfrm>
            <a:off x="2285" y="1285"/>
            <a:ext cx="9139430" cy="5140929"/>
          </a:xfrm>
          <a:prstGeom prst="rect">
            <a:avLst/>
          </a:prstGeom>
          <a:noFill/>
          <a:ln>
            <a:noFill/>
          </a:ln>
        </p:spPr>
      </p:pic>
      <p:sp>
        <p:nvSpPr>
          <p:cNvPr id="294" name="Google Shape;294;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5" name="Google Shape;295;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6" name="Google Shape;296;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97" name="Google Shape;297;p45"/>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3300"/>
              <a:buFont typeface="Open Sans SemiBold"/>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8" name="Shape 298"/>
        <p:cNvGrpSpPr/>
        <p:nvPr/>
      </p:nvGrpSpPr>
      <p:grpSpPr>
        <a:xfrm>
          <a:off x="0" y="0"/>
          <a:ext cx="0" cy="0"/>
          <a:chOff x="0" y="0"/>
          <a:chExt cx="0" cy="0"/>
        </a:xfrm>
      </p:grpSpPr>
      <p:sp>
        <p:nvSpPr>
          <p:cNvPr id="299" name="Google Shape;299;p4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Open Sans SemiBold"/>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0" name="Google Shape;300;p46"/>
          <p:cNvSpPr txBox="1"/>
          <p:nvPr>
            <p:ph idx="1" type="body"/>
          </p:nvPr>
        </p:nvSpPr>
        <p:spPr>
          <a:xfrm>
            <a:off x="3887391" y="342901"/>
            <a:ext cx="4629300" cy="4053000"/>
          </a:xfrm>
          <a:prstGeom prst="rect">
            <a:avLst/>
          </a:prstGeom>
          <a:noFill/>
          <a:ln>
            <a:noFill/>
          </a:ln>
        </p:spPr>
        <p:txBody>
          <a:bodyPr anchorCtr="0" anchor="ctr" bIns="34275" lIns="68575" spcFirstLastPara="1" rIns="68575" wrap="square" tIns="34275">
            <a:normAutofit/>
          </a:bodyPr>
          <a:lstStyle>
            <a:lvl1pPr indent="-381000" lvl="0" marL="457200" rtl="0" algn="l">
              <a:lnSpc>
                <a:spcPct val="90000"/>
              </a:lnSpc>
              <a:spcBef>
                <a:spcPts val="800"/>
              </a:spcBef>
              <a:spcAft>
                <a:spcPts val="0"/>
              </a:spcAft>
              <a:buSzPts val="2400"/>
              <a:buChar char="•"/>
              <a:defRPr sz="2400"/>
            </a:lvl1pPr>
            <a:lvl2pPr indent="-361950" lvl="1" marL="914400" rtl="0" algn="l">
              <a:lnSpc>
                <a:spcPct val="90000"/>
              </a:lnSpc>
              <a:spcBef>
                <a:spcPts val="400"/>
              </a:spcBef>
              <a:spcAft>
                <a:spcPts val="0"/>
              </a:spcAft>
              <a:buSzPts val="2100"/>
              <a:buChar char="•"/>
              <a:defRPr sz="2100"/>
            </a:lvl2pPr>
            <a:lvl3pPr indent="-342900" lvl="2" marL="1371600" rtl="0" algn="l">
              <a:lnSpc>
                <a:spcPct val="90000"/>
              </a:lnSpc>
              <a:spcBef>
                <a:spcPts val="400"/>
              </a:spcBef>
              <a:spcAft>
                <a:spcPts val="0"/>
              </a:spcAft>
              <a:buSzPts val="1800"/>
              <a:buChar char="•"/>
              <a:defRPr sz="1800"/>
            </a:lvl3pPr>
            <a:lvl4pPr indent="-323850" lvl="3" marL="1828800" rtl="0" algn="l">
              <a:lnSpc>
                <a:spcPct val="90000"/>
              </a:lnSpc>
              <a:spcBef>
                <a:spcPts val="400"/>
              </a:spcBef>
              <a:spcAft>
                <a:spcPts val="0"/>
              </a:spcAft>
              <a:buSzPts val="1500"/>
              <a:buChar char="•"/>
              <a:defRPr sz="1500"/>
            </a:lvl4pPr>
            <a:lvl5pPr indent="-323850" lvl="4" marL="2286000" rtl="0" algn="l">
              <a:lnSpc>
                <a:spcPct val="90000"/>
              </a:lnSpc>
              <a:spcBef>
                <a:spcPts val="400"/>
              </a:spcBef>
              <a:spcAft>
                <a:spcPts val="0"/>
              </a:spcAft>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01" name="Google Shape;301;p46"/>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SzPts val="800"/>
              <a:buNone/>
              <a:defRPr sz="800"/>
            </a:lvl4pPr>
            <a:lvl5pPr indent="-228600" lvl="4" marL="2286000" rtl="0" algn="l">
              <a:lnSpc>
                <a:spcPct val="90000"/>
              </a:lnSpc>
              <a:spcBef>
                <a:spcPts val="400"/>
              </a:spcBef>
              <a:spcAft>
                <a:spcPts val="0"/>
              </a:spcAft>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02" name="Google Shape;302;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3" name="Google Shape;303;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4" name="Google Shape;304;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sultant information" showMasterSp="0">
  <p:cSld name="2 consultant information">
    <p:spTree>
      <p:nvGrpSpPr>
        <p:cNvPr id="305" name="Shape 305"/>
        <p:cNvGrpSpPr/>
        <p:nvPr/>
      </p:nvGrpSpPr>
      <p:grpSpPr>
        <a:xfrm>
          <a:off x="0" y="0"/>
          <a:ext cx="0" cy="0"/>
          <a:chOff x="0" y="0"/>
          <a:chExt cx="0" cy="0"/>
        </a:xfrm>
      </p:grpSpPr>
      <p:pic>
        <p:nvPicPr>
          <p:cNvPr descr="Kansans Can contact page&#10;Kansas State Department of Education&#10;www.ksde.org&#10;#KansansCan&#10;Kansas leads the world in the success of each student." id="306" name="Google Shape;306;p47"/>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307" name="Google Shape;307;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8" name="Google Shape;308;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9" name="Google Shape;309;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310" name="Google Shape;310;p47"/>
          <p:cNvSpPr txBox="1"/>
          <p:nvPr>
            <p:ph idx="1" type="body"/>
          </p:nvPr>
        </p:nvSpPr>
        <p:spPr>
          <a:xfrm>
            <a:off x="93366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11" name="Google Shape;311;p47"/>
          <p:cNvSpPr txBox="1"/>
          <p:nvPr>
            <p:ph idx="2" type="body"/>
          </p:nvPr>
        </p:nvSpPr>
        <p:spPr>
          <a:xfrm>
            <a:off x="4754057" y="2376055"/>
            <a:ext cx="3444300" cy="1765500"/>
          </a:xfrm>
          <a:prstGeom prst="rect">
            <a:avLst/>
          </a:prstGeom>
          <a:noFill/>
          <a:ln>
            <a:noFill/>
          </a:ln>
        </p:spPr>
        <p:txBody>
          <a:bodyPr anchorCtr="0" anchor="ctr" bIns="34275" lIns="68575" spcFirstLastPara="1" rIns="68575" wrap="square" tIns="34275">
            <a:normAutofit/>
          </a:bodyPr>
          <a:lstStyle>
            <a:lvl1pPr indent="-228600" lvl="0" marL="457200" rtl="0" algn="l">
              <a:lnSpc>
                <a:spcPct val="90000"/>
              </a:lnSpc>
              <a:spcBef>
                <a:spcPts val="800"/>
              </a:spcBef>
              <a:spcAft>
                <a:spcPts val="0"/>
              </a:spcAft>
              <a:buSzPts val="1500"/>
              <a:buNone/>
              <a:defRPr b="0" sz="1500"/>
            </a:lvl1pPr>
            <a:lvl2pPr indent="-228600" lvl="1" marL="914400" rtl="0" algn="l">
              <a:lnSpc>
                <a:spcPct val="90000"/>
              </a:lnSpc>
              <a:spcBef>
                <a:spcPts val="400"/>
              </a:spcBef>
              <a:spcAft>
                <a:spcPts val="0"/>
              </a:spcAft>
              <a:buSzPts val="1500"/>
              <a:buNone/>
              <a:defRPr sz="1500"/>
            </a:lvl2pPr>
            <a:lvl3pPr indent="-228600" lvl="2" marL="1371600" rtl="0" algn="l">
              <a:lnSpc>
                <a:spcPct val="90000"/>
              </a:lnSpc>
              <a:spcBef>
                <a:spcPts val="400"/>
              </a:spcBef>
              <a:spcAft>
                <a:spcPts val="0"/>
              </a:spcAft>
              <a:buSzPts val="1500"/>
              <a:buNone/>
              <a:defRPr/>
            </a:lvl3pPr>
            <a:lvl4pPr indent="-228600" lvl="3" marL="1828800" rtl="0" algn="l">
              <a:lnSpc>
                <a:spcPct val="90000"/>
              </a:lnSpc>
              <a:spcBef>
                <a:spcPts val="400"/>
              </a:spcBef>
              <a:spcAft>
                <a:spcPts val="0"/>
              </a:spcAft>
              <a:buSzPts val="1400"/>
              <a:buNone/>
              <a:defRPr/>
            </a:lvl4pPr>
            <a:lvl5pPr indent="-228600" lvl="4" marL="2286000" rtl="0" algn="l">
              <a:lnSpc>
                <a:spcPct val="90000"/>
              </a:lnSpc>
              <a:spcBef>
                <a:spcPts val="400"/>
              </a:spcBef>
              <a:spcAft>
                <a:spcPts val="0"/>
              </a:spcAft>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id="312" name="Google Shape;312;p47"/>
          <p:cNvSpPr txBox="1"/>
          <p:nvPr/>
        </p:nvSpPr>
        <p:spPr>
          <a:xfrm>
            <a:off x="933667" y="4246418"/>
            <a:ext cx="72648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3" name="Shape 313"/>
        <p:cNvGrpSpPr/>
        <p:nvPr/>
      </p:nvGrpSpPr>
      <p:grpSpPr>
        <a:xfrm>
          <a:off x="0" y="0"/>
          <a:ext cx="0" cy="0"/>
          <a:chOff x="0" y="0"/>
          <a:chExt cx="0" cy="0"/>
        </a:xfrm>
      </p:grpSpPr>
      <p:sp>
        <p:nvSpPr>
          <p:cNvPr id="314" name="Google Shape;314;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15" name="Google Shape;31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bg>
      <p:bgPr>
        <a:solidFill>
          <a:srgbClr val="000000"/>
        </a:solidFill>
      </p:bgPr>
    </p:bg>
    <p:spTree>
      <p:nvGrpSpPr>
        <p:cNvPr id="37" name="Shape 37"/>
        <p:cNvGrpSpPr/>
        <p:nvPr/>
      </p:nvGrpSpPr>
      <p:grpSpPr>
        <a:xfrm>
          <a:off x="0" y="0"/>
          <a:ext cx="0" cy="0"/>
          <a:chOff x="0" y="0"/>
          <a:chExt cx="0" cy="0"/>
        </a:xfrm>
      </p:grpSpPr>
      <p:sp>
        <p:nvSpPr>
          <p:cNvPr id="38" name="Google Shape;38;p7"/>
          <p:cNvSpPr/>
          <p:nvPr/>
        </p:nvSpPr>
        <p:spPr>
          <a:xfrm>
            <a:off x="1592400" y="-407850"/>
            <a:ext cx="5959200" cy="59592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 name="Google Shape;39;p7"/>
          <p:cNvGrpSpPr/>
          <p:nvPr/>
        </p:nvGrpSpPr>
        <p:grpSpPr>
          <a:xfrm>
            <a:off x="6427669" y="2502633"/>
            <a:ext cx="2324700" cy="2324700"/>
            <a:chOff x="-474900" y="321200"/>
            <a:chExt cx="2324700" cy="2324700"/>
          </a:xfrm>
        </p:grpSpPr>
        <p:sp>
          <p:nvSpPr>
            <p:cNvPr id="40" name="Google Shape;40;p7"/>
            <p:cNvSpPr/>
            <p:nvPr/>
          </p:nvSpPr>
          <p:spPr>
            <a:xfrm>
              <a:off x="-474900" y="321200"/>
              <a:ext cx="2324700" cy="23247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120725" y="916825"/>
              <a:ext cx="1133400" cy="11334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7"/>
            <p:cNvSpPr/>
            <p:nvPr/>
          </p:nvSpPr>
          <p:spPr>
            <a:xfrm>
              <a:off x="-137125" y="658975"/>
              <a:ext cx="1649100" cy="16491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7"/>
            <p:cNvSpPr/>
            <p:nvPr/>
          </p:nvSpPr>
          <p:spPr>
            <a:xfrm>
              <a:off x="313650" y="1109750"/>
              <a:ext cx="747600" cy="747600"/>
            </a:xfrm>
            <a:prstGeom prst="ellipse">
              <a:avLst/>
            </a:prstGeom>
            <a:no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7"/>
          <p:cNvSpPr txBox="1"/>
          <p:nvPr>
            <p:ph type="ctrTitle"/>
          </p:nvPr>
        </p:nvSpPr>
        <p:spPr>
          <a:xfrm>
            <a:off x="2569800" y="2236800"/>
            <a:ext cx="4004400" cy="956700"/>
          </a:xfrm>
          <a:prstGeom prst="rect">
            <a:avLst/>
          </a:prstGeom>
          <a:noFill/>
          <a:ln>
            <a:noFill/>
          </a:ln>
        </p:spPr>
        <p:txBody>
          <a:bodyPr anchorCtr="0" anchor="b" bIns="91425" lIns="91425" spcFirstLastPara="1" rIns="91425" wrap="square" tIns="91425">
            <a:normAutofit/>
          </a:bodyPr>
          <a:lstStyle>
            <a:lvl1pPr lvl="0" rtl="0" algn="ctr">
              <a:lnSpc>
                <a:spcPct val="90000"/>
              </a:lnSpc>
              <a:spcBef>
                <a:spcPts val="0"/>
              </a:spcBef>
              <a:spcAft>
                <a:spcPts val="0"/>
              </a:spcAft>
              <a:buClr>
                <a:srgbClr val="000000"/>
              </a:buClr>
              <a:buSzPts val="5200"/>
              <a:buNone/>
              <a:defRPr sz="5200">
                <a:solidFill>
                  <a:srgbClr val="000000"/>
                </a:solidFill>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45" name="Google Shape;45;p7"/>
          <p:cNvSpPr txBox="1"/>
          <p:nvPr>
            <p:ph idx="1" type="subTitle"/>
          </p:nvPr>
        </p:nvSpPr>
        <p:spPr>
          <a:xfrm>
            <a:off x="2569800" y="3188701"/>
            <a:ext cx="4004400" cy="784800"/>
          </a:xfrm>
          <a:prstGeom prst="rect">
            <a:avLst/>
          </a:prstGeom>
          <a:noFill/>
          <a:ln>
            <a:noFill/>
          </a:ln>
        </p:spPr>
        <p:txBody>
          <a:bodyPr anchorCtr="0" anchor="t" bIns="91425" lIns="91425" spcFirstLastPara="1" rIns="91425" wrap="square" tIns="91425">
            <a:normAutofit/>
          </a:bodyPr>
          <a:lstStyle>
            <a:lvl1pPr lvl="0" rtl="0" algn="ctr">
              <a:lnSpc>
                <a:spcPct val="90000"/>
              </a:lnSpc>
              <a:spcBef>
                <a:spcPts val="0"/>
              </a:spcBef>
              <a:spcAft>
                <a:spcPts val="0"/>
              </a:spcAft>
              <a:buClr>
                <a:srgbClr val="000000"/>
              </a:buClr>
              <a:buSzPts val="1400"/>
              <a:buNone/>
              <a:defRPr sz="1400">
                <a:solidFill>
                  <a:srgbClr val="000000"/>
                </a:solidFill>
              </a:defRPr>
            </a:lvl1pPr>
            <a:lvl2pPr lvl="1" rtl="0" algn="ctr">
              <a:lnSpc>
                <a:spcPct val="90000"/>
              </a:lnSpc>
              <a:spcBef>
                <a:spcPts val="0"/>
              </a:spcBef>
              <a:spcAft>
                <a:spcPts val="0"/>
              </a:spcAft>
              <a:buClr>
                <a:srgbClr val="000000"/>
              </a:buClr>
              <a:buSzPts val="1400"/>
              <a:buNone/>
              <a:defRPr sz="1400">
                <a:solidFill>
                  <a:srgbClr val="000000"/>
                </a:solidFill>
              </a:defRPr>
            </a:lvl2pPr>
            <a:lvl3pPr lvl="2" rtl="0" algn="ctr">
              <a:lnSpc>
                <a:spcPct val="90000"/>
              </a:lnSpc>
              <a:spcBef>
                <a:spcPts val="0"/>
              </a:spcBef>
              <a:spcAft>
                <a:spcPts val="0"/>
              </a:spcAft>
              <a:buClr>
                <a:srgbClr val="000000"/>
              </a:buClr>
              <a:buSzPts val="1400"/>
              <a:buNone/>
              <a:defRPr sz="1400">
                <a:solidFill>
                  <a:srgbClr val="000000"/>
                </a:solidFill>
              </a:defRPr>
            </a:lvl3pPr>
            <a:lvl4pPr lvl="3" rtl="0" algn="ctr">
              <a:lnSpc>
                <a:spcPct val="90000"/>
              </a:lnSpc>
              <a:spcBef>
                <a:spcPts val="0"/>
              </a:spcBef>
              <a:spcAft>
                <a:spcPts val="0"/>
              </a:spcAft>
              <a:buClr>
                <a:srgbClr val="000000"/>
              </a:buClr>
              <a:buSzPts val="1400"/>
              <a:buNone/>
              <a:defRPr sz="1400">
                <a:solidFill>
                  <a:srgbClr val="000000"/>
                </a:solidFill>
              </a:defRPr>
            </a:lvl4pPr>
            <a:lvl5pPr lvl="4" rtl="0" algn="ctr">
              <a:lnSpc>
                <a:spcPct val="90000"/>
              </a:lnSpc>
              <a:spcBef>
                <a:spcPts val="0"/>
              </a:spcBef>
              <a:spcAft>
                <a:spcPts val="0"/>
              </a:spcAft>
              <a:buClr>
                <a:srgbClr val="000000"/>
              </a:buClr>
              <a:buSzPts val="1400"/>
              <a:buNone/>
              <a:defRPr sz="1400">
                <a:solidFill>
                  <a:srgbClr val="000000"/>
                </a:solidFill>
              </a:defRPr>
            </a:lvl5pPr>
            <a:lvl6pPr lvl="5" rtl="0" algn="ctr">
              <a:lnSpc>
                <a:spcPct val="90000"/>
              </a:lnSpc>
              <a:spcBef>
                <a:spcPts val="0"/>
              </a:spcBef>
              <a:spcAft>
                <a:spcPts val="0"/>
              </a:spcAft>
              <a:buClr>
                <a:srgbClr val="000000"/>
              </a:buClr>
              <a:buSzPts val="1400"/>
              <a:buNone/>
              <a:defRPr sz="1400">
                <a:solidFill>
                  <a:srgbClr val="000000"/>
                </a:solidFill>
              </a:defRPr>
            </a:lvl6pPr>
            <a:lvl7pPr lvl="6" rtl="0" algn="ctr">
              <a:lnSpc>
                <a:spcPct val="90000"/>
              </a:lnSpc>
              <a:spcBef>
                <a:spcPts val="0"/>
              </a:spcBef>
              <a:spcAft>
                <a:spcPts val="0"/>
              </a:spcAft>
              <a:buClr>
                <a:srgbClr val="000000"/>
              </a:buClr>
              <a:buSzPts val="1400"/>
              <a:buNone/>
              <a:defRPr sz="1400">
                <a:solidFill>
                  <a:srgbClr val="000000"/>
                </a:solidFill>
              </a:defRPr>
            </a:lvl7pPr>
            <a:lvl8pPr lvl="7" rtl="0" algn="ctr">
              <a:lnSpc>
                <a:spcPct val="90000"/>
              </a:lnSpc>
              <a:spcBef>
                <a:spcPts val="0"/>
              </a:spcBef>
              <a:spcAft>
                <a:spcPts val="0"/>
              </a:spcAft>
              <a:buClr>
                <a:srgbClr val="000000"/>
              </a:buClr>
              <a:buSzPts val="1400"/>
              <a:buNone/>
              <a:defRPr sz="1400">
                <a:solidFill>
                  <a:srgbClr val="000000"/>
                </a:solidFill>
              </a:defRPr>
            </a:lvl8pPr>
            <a:lvl9pPr lvl="8" rtl="0" algn="ctr">
              <a:lnSpc>
                <a:spcPct val="90000"/>
              </a:lnSpc>
              <a:spcBef>
                <a:spcPts val="0"/>
              </a:spcBef>
              <a:spcAft>
                <a:spcPts val="0"/>
              </a:spcAft>
              <a:buClr>
                <a:srgbClr val="000000"/>
              </a:buClr>
              <a:buSzPts val="1400"/>
              <a:buNone/>
              <a:defRPr sz="1400">
                <a:solidFill>
                  <a:srgbClr val="000000"/>
                </a:solidFill>
              </a:defRPr>
            </a:lvl9pPr>
          </a:lstStyle>
          <a:p/>
        </p:txBody>
      </p:sp>
      <p:grpSp>
        <p:nvGrpSpPr>
          <p:cNvPr id="46" name="Google Shape;46;p7"/>
          <p:cNvGrpSpPr/>
          <p:nvPr/>
        </p:nvGrpSpPr>
        <p:grpSpPr>
          <a:xfrm>
            <a:off x="764825" y="439375"/>
            <a:ext cx="1924500" cy="1924500"/>
            <a:chOff x="6680825" y="2549350"/>
            <a:chExt cx="1539600" cy="1539600"/>
          </a:xfrm>
        </p:grpSpPr>
        <p:sp>
          <p:nvSpPr>
            <p:cNvPr id="47" name="Google Shape;47;p7"/>
            <p:cNvSpPr/>
            <p:nvPr/>
          </p:nvSpPr>
          <p:spPr>
            <a:xfrm>
              <a:off x="6825669" y="2694194"/>
              <a:ext cx="1249800" cy="12498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6894850" y="2763375"/>
              <a:ext cx="1111200" cy="1111200"/>
            </a:xfrm>
            <a:prstGeom prst="ellipse">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7"/>
            <p:cNvSpPr/>
            <p:nvPr/>
          </p:nvSpPr>
          <p:spPr>
            <a:xfrm>
              <a:off x="6680825" y="2549350"/>
              <a:ext cx="1539600" cy="1539600"/>
            </a:xfrm>
            <a:prstGeom prst="donut">
              <a:avLst>
                <a:gd fmla="val 495" name="adj"/>
              </a:avLst>
            </a:prstGeom>
            <a:solidFill>
              <a:srgbClr val="666666">
                <a:alpha val="525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50" name="Shape 50"/>
        <p:cNvGrpSpPr/>
        <p:nvPr/>
      </p:nvGrpSpPr>
      <p:grpSpPr>
        <a:xfrm>
          <a:off x="0" y="0"/>
          <a:ext cx="0" cy="0"/>
          <a:chOff x="0" y="0"/>
          <a:chExt cx="0" cy="0"/>
        </a:xfrm>
      </p:grpSpPr>
      <p:grpSp>
        <p:nvGrpSpPr>
          <p:cNvPr id="51" name="Google Shape;51;p8"/>
          <p:cNvGrpSpPr/>
          <p:nvPr/>
        </p:nvGrpSpPr>
        <p:grpSpPr>
          <a:xfrm>
            <a:off x="-442731" y="337284"/>
            <a:ext cx="2324700" cy="2324700"/>
            <a:chOff x="-474900" y="321200"/>
            <a:chExt cx="2324700" cy="2324700"/>
          </a:xfrm>
        </p:grpSpPr>
        <p:sp>
          <p:nvSpPr>
            <p:cNvPr id="52" name="Google Shape;52;p8"/>
            <p:cNvSpPr/>
            <p:nvPr/>
          </p:nvSpPr>
          <p:spPr>
            <a:xfrm>
              <a:off x="-474900" y="321200"/>
              <a:ext cx="2324700" cy="23247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8"/>
            <p:cNvSpPr/>
            <p:nvPr/>
          </p:nvSpPr>
          <p:spPr>
            <a:xfrm>
              <a:off x="120725" y="916825"/>
              <a:ext cx="1133400" cy="11334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8"/>
            <p:cNvSpPr/>
            <p:nvPr/>
          </p:nvSpPr>
          <p:spPr>
            <a:xfrm>
              <a:off x="-137125" y="658975"/>
              <a:ext cx="1649100" cy="16491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
            <p:cNvSpPr/>
            <p:nvPr/>
          </p:nvSpPr>
          <p:spPr>
            <a:xfrm>
              <a:off x="313650" y="1109750"/>
              <a:ext cx="747600" cy="747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 name="Google Shape;56;p8"/>
          <p:cNvSpPr/>
          <p:nvPr/>
        </p:nvSpPr>
        <p:spPr>
          <a:xfrm>
            <a:off x="8556000" y="4576450"/>
            <a:ext cx="435600" cy="4356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
          <p:cNvSpPr txBox="1"/>
          <p:nvPr>
            <p:ph type="title"/>
          </p:nvPr>
        </p:nvSpPr>
        <p:spPr>
          <a:xfrm>
            <a:off x="457200" y="1166125"/>
            <a:ext cx="5220300" cy="683100"/>
          </a:xfrm>
          <a:prstGeom prst="rect">
            <a:avLst/>
          </a:prstGeom>
          <a:noFill/>
          <a:ln>
            <a:noFill/>
          </a:ln>
        </p:spPr>
        <p:txBody>
          <a:bodyPr anchorCtr="0" anchor="t" bIns="91425" lIns="91425" spcFirstLastPara="1" rIns="91425" wrap="square" tIns="91425">
            <a:normAutofit/>
          </a:bodyPr>
          <a:lstStyle>
            <a:lvl1pPr lvl="0" rtl="0" algn="l">
              <a:lnSpc>
                <a:spcPct val="9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58" name="Google Shape;58;p8"/>
          <p:cNvSpPr txBox="1"/>
          <p:nvPr>
            <p:ph idx="1" type="body"/>
          </p:nvPr>
        </p:nvSpPr>
        <p:spPr>
          <a:xfrm>
            <a:off x="1069625"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59" name="Google Shape;59;p8"/>
          <p:cNvSpPr txBox="1"/>
          <p:nvPr>
            <p:ph idx="2" type="body"/>
          </p:nvPr>
        </p:nvSpPr>
        <p:spPr>
          <a:xfrm>
            <a:off x="263093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60" name="Google Shape;60;p8"/>
          <p:cNvSpPr txBox="1"/>
          <p:nvPr>
            <p:ph idx="3" type="body"/>
          </p:nvPr>
        </p:nvSpPr>
        <p:spPr>
          <a:xfrm>
            <a:off x="4192246" y="1958050"/>
            <a:ext cx="1485300" cy="2618400"/>
          </a:xfrm>
          <a:prstGeom prst="rect">
            <a:avLst/>
          </a:prstGeom>
          <a:noFill/>
          <a:ln>
            <a:noFill/>
          </a:ln>
        </p:spPr>
        <p:txBody>
          <a:bodyPr anchorCtr="0" anchor="t" bIns="91425" lIns="91425" spcFirstLastPara="1" rIns="91425" wrap="square" tIns="91425">
            <a:normAutofit/>
          </a:bodyPr>
          <a:lstStyle>
            <a:lvl1pPr indent="-298450" lvl="0" marL="457200" rtl="0" algn="l">
              <a:lnSpc>
                <a:spcPct val="90000"/>
              </a:lnSpc>
              <a:spcBef>
                <a:spcPts val="0"/>
              </a:spcBef>
              <a:spcAft>
                <a:spcPts val="0"/>
              </a:spcAft>
              <a:buSzPts val="1100"/>
              <a:buChar char="●"/>
              <a:defRPr sz="1100"/>
            </a:lvl1pPr>
            <a:lvl2pPr indent="-298450" lvl="1" marL="914400" rtl="0" algn="l">
              <a:lnSpc>
                <a:spcPct val="90000"/>
              </a:lnSpc>
              <a:spcBef>
                <a:spcPts val="0"/>
              </a:spcBef>
              <a:spcAft>
                <a:spcPts val="0"/>
              </a:spcAft>
              <a:buSzPts val="1100"/>
              <a:buChar char="○"/>
              <a:defRPr sz="1100"/>
            </a:lvl2pPr>
            <a:lvl3pPr indent="-298450" lvl="2" marL="1371600" rtl="0" algn="l">
              <a:lnSpc>
                <a:spcPct val="90000"/>
              </a:lnSpc>
              <a:spcBef>
                <a:spcPts val="0"/>
              </a:spcBef>
              <a:spcAft>
                <a:spcPts val="0"/>
              </a:spcAft>
              <a:buSzPts val="1100"/>
              <a:buChar char="■"/>
              <a:defRPr sz="1100"/>
            </a:lvl3pPr>
            <a:lvl4pPr indent="-298450" lvl="3" marL="1828800" rtl="0" algn="l">
              <a:lnSpc>
                <a:spcPct val="90000"/>
              </a:lnSpc>
              <a:spcBef>
                <a:spcPts val="0"/>
              </a:spcBef>
              <a:spcAft>
                <a:spcPts val="0"/>
              </a:spcAft>
              <a:buSzPts val="1100"/>
              <a:buChar char="●"/>
              <a:defRPr sz="1100"/>
            </a:lvl4pPr>
            <a:lvl5pPr indent="-298450" lvl="4" marL="2286000" rtl="0" algn="l">
              <a:lnSpc>
                <a:spcPct val="90000"/>
              </a:lnSpc>
              <a:spcBef>
                <a:spcPts val="0"/>
              </a:spcBef>
              <a:spcAft>
                <a:spcPts val="0"/>
              </a:spcAft>
              <a:buSzPts val="1100"/>
              <a:buChar char="○"/>
              <a:defRPr sz="1100"/>
            </a:lvl5pPr>
            <a:lvl6pPr indent="-298450" lvl="5" marL="2743200" rtl="0" algn="l">
              <a:lnSpc>
                <a:spcPct val="90000"/>
              </a:lnSpc>
              <a:spcBef>
                <a:spcPts val="0"/>
              </a:spcBef>
              <a:spcAft>
                <a:spcPts val="0"/>
              </a:spcAft>
              <a:buSzPts val="1100"/>
              <a:buChar char="■"/>
              <a:defRPr sz="1100"/>
            </a:lvl6pPr>
            <a:lvl7pPr indent="-298450" lvl="6" marL="3200400" rtl="0" algn="l">
              <a:lnSpc>
                <a:spcPct val="90000"/>
              </a:lnSpc>
              <a:spcBef>
                <a:spcPts val="0"/>
              </a:spcBef>
              <a:spcAft>
                <a:spcPts val="0"/>
              </a:spcAft>
              <a:buSzPts val="1100"/>
              <a:buChar char="●"/>
              <a:defRPr sz="1100"/>
            </a:lvl7pPr>
            <a:lvl8pPr indent="-298450" lvl="7" marL="3657600" rtl="0" algn="l">
              <a:lnSpc>
                <a:spcPct val="90000"/>
              </a:lnSpc>
              <a:spcBef>
                <a:spcPts val="0"/>
              </a:spcBef>
              <a:spcAft>
                <a:spcPts val="0"/>
              </a:spcAft>
              <a:buSzPts val="1100"/>
              <a:buChar char="○"/>
              <a:defRPr sz="1100"/>
            </a:lvl8pPr>
            <a:lvl9pPr indent="-298450" lvl="8" marL="4114800" rtl="0" algn="l">
              <a:lnSpc>
                <a:spcPct val="90000"/>
              </a:lnSpc>
              <a:spcBef>
                <a:spcPts val="0"/>
              </a:spcBef>
              <a:spcAft>
                <a:spcPts val="0"/>
              </a:spcAft>
              <a:buSzPts val="1100"/>
              <a:buChar char="■"/>
              <a:defRPr sz="1100"/>
            </a:lvl9pPr>
          </a:lstStyle>
          <a:p/>
        </p:txBody>
      </p:sp>
      <p:sp>
        <p:nvSpPr>
          <p:cNvPr id="61" name="Google Shape;61;p8"/>
          <p:cNvSpPr txBox="1"/>
          <p:nvPr>
            <p:ph idx="12" type="sldNum"/>
          </p:nvPr>
        </p:nvSpPr>
        <p:spPr>
          <a:xfrm>
            <a:off x="8555875" y="4576450"/>
            <a:ext cx="435600" cy="435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8"/>
          <p:cNvSpPr/>
          <p:nvPr/>
        </p:nvSpPr>
        <p:spPr>
          <a:xfrm>
            <a:off x="6081700" y="764000"/>
            <a:ext cx="3615600" cy="3615600"/>
          </a:xfrm>
          <a:prstGeom prst="ellipse">
            <a:avLst/>
          </a:prstGeom>
          <a:noFill/>
          <a:ln cap="flat" cmpd="sng" w="9525">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
          <p:cNvSpPr/>
          <p:nvPr/>
        </p:nvSpPr>
        <p:spPr>
          <a:xfrm>
            <a:off x="6272900" y="955200"/>
            <a:ext cx="3233100" cy="3233100"/>
          </a:xfrm>
          <a:prstGeom prst="ellipse">
            <a:avLst/>
          </a:prstGeom>
          <a:solidFill>
            <a:srgbClr val="000000">
              <a:alpha val="62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64" name="Shape 64"/>
        <p:cNvGrpSpPr/>
        <p:nvPr/>
      </p:nvGrpSpPr>
      <p:grpSpPr>
        <a:xfrm>
          <a:off x="0" y="0"/>
          <a:ext cx="0" cy="0"/>
          <a:chOff x="0" y="0"/>
          <a:chExt cx="0" cy="0"/>
        </a:xfrm>
      </p:grpSpPr>
      <p:pic>
        <p:nvPicPr>
          <p:cNvPr id="65" name="Google Shape;65;p9"/>
          <p:cNvPicPr preferRelativeResize="0"/>
          <p:nvPr/>
        </p:nvPicPr>
        <p:blipFill rotWithShape="1">
          <a:blip r:embed="rId2">
            <a:alphaModFix/>
          </a:blip>
          <a:srcRect b="0" l="0" r="0" t="0"/>
          <a:stretch/>
        </p:blipFill>
        <p:spPr>
          <a:xfrm>
            <a:off x="0" y="1285"/>
            <a:ext cx="9144000" cy="5140929"/>
          </a:xfrm>
          <a:prstGeom prst="rect">
            <a:avLst/>
          </a:prstGeom>
          <a:noFill/>
          <a:ln>
            <a:noFill/>
          </a:ln>
        </p:spPr>
      </p:pic>
      <p:sp>
        <p:nvSpPr>
          <p:cNvPr id="66" name="Google Shape;66;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9" name="Google Shape;69;p9"/>
          <p:cNvSpPr txBox="1"/>
          <p:nvPr>
            <p:ph type="title"/>
          </p:nvPr>
        </p:nvSpPr>
        <p:spPr>
          <a:xfrm>
            <a:off x="628650" y="3217936"/>
            <a:ext cx="8515500" cy="668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9"/>
          <p:cNvSpPr txBox="1"/>
          <p:nvPr>
            <p:ph idx="1" type="body"/>
          </p:nvPr>
        </p:nvSpPr>
        <p:spPr>
          <a:xfrm>
            <a:off x="2686050" y="3998454"/>
            <a:ext cx="6457800" cy="516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chemeClr val="dk1"/>
                </a:solidFill>
              </a:defRPr>
            </a:lvl1pPr>
            <a:lvl2pPr indent="-228600" lvl="1" marL="914400" rtl="0" algn="l">
              <a:lnSpc>
                <a:spcPct val="90000"/>
              </a:lnSpc>
              <a:spcBef>
                <a:spcPts val="400"/>
              </a:spcBef>
              <a:spcAft>
                <a:spcPts val="0"/>
              </a:spcAft>
              <a:buSzPts val="1500"/>
              <a:buNone/>
              <a:defRPr sz="1500">
                <a:solidFill>
                  <a:srgbClr val="888B94"/>
                </a:solidFill>
              </a:defRPr>
            </a:lvl2pPr>
            <a:lvl3pPr indent="-228600" lvl="2" marL="1371600" rtl="0" algn="l">
              <a:lnSpc>
                <a:spcPct val="90000"/>
              </a:lnSpc>
              <a:spcBef>
                <a:spcPts val="400"/>
              </a:spcBef>
              <a:spcAft>
                <a:spcPts val="0"/>
              </a:spcAft>
              <a:buSzPts val="1400"/>
              <a:buNone/>
              <a:defRPr sz="1400">
                <a:solidFill>
                  <a:srgbClr val="888B94"/>
                </a:solidFill>
              </a:defRPr>
            </a:lvl3pPr>
            <a:lvl4pPr indent="-228600" lvl="3" marL="1828800" rtl="0" algn="l">
              <a:lnSpc>
                <a:spcPct val="90000"/>
              </a:lnSpc>
              <a:spcBef>
                <a:spcPts val="400"/>
              </a:spcBef>
              <a:spcAft>
                <a:spcPts val="0"/>
              </a:spcAft>
              <a:buSzPts val="1200"/>
              <a:buNone/>
              <a:defRPr sz="1200">
                <a:solidFill>
                  <a:srgbClr val="888B94"/>
                </a:solidFill>
              </a:defRPr>
            </a:lvl4pPr>
            <a:lvl5pPr indent="-228600" lvl="4" marL="2286000" rtl="0" algn="l">
              <a:lnSpc>
                <a:spcPct val="90000"/>
              </a:lnSpc>
              <a:spcBef>
                <a:spcPts val="400"/>
              </a:spcBef>
              <a:spcAft>
                <a:spcPts val="0"/>
              </a:spcAft>
              <a:buSzPts val="1200"/>
              <a:buNone/>
              <a:defRPr sz="1200">
                <a:solidFill>
                  <a:srgbClr val="888B94"/>
                </a:solidFill>
              </a:defRPr>
            </a:lvl5pPr>
            <a:lvl6pPr indent="-228600" lvl="5" marL="2743200" rtl="0" algn="l">
              <a:lnSpc>
                <a:spcPct val="90000"/>
              </a:lnSpc>
              <a:spcBef>
                <a:spcPts val="400"/>
              </a:spcBef>
              <a:spcAft>
                <a:spcPts val="0"/>
              </a:spcAft>
              <a:buClr>
                <a:srgbClr val="888B94"/>
              </a:buClr>
              <a:buSzPts val="1200"/>
              <a:buNone/>
              <a:defRPr sz="1200">
                <a:solidFill>
                  <a:srgbClr val="888B94"/>
                </a:solidFill>
              </a:defRPr>
            </a:lvl6pPr>
            <a:lvl7pPr indent="-228600" lvl="6" marL="3200400" rtl="0" algn="l">
              <a:lnSpc>
                <a:spcPct val="90000"/>
              </a:lnSpc>
              <a:spcBef>
                <a:spcPts val="400"/>
              </a:spcBef>
              <a:spcAft>
                <a:spcPts val="0"/>
              </a:spcAft>
              <a:buClr>
                <a:srgbClr val="888B94"/>
              </a:buClr>
              <a:buSzPts val="1200"/>
              <a:buNone/>
              <a:defRPr sz="1200">
                <a:solidFill>
                  <a:srgbClr val="888B94"/>
                </a:solidFill>
              </a:defRPr>
            </a:lvl7pPr>
            <a:lvl8pPr indent="-228600" lvl="7" marL="3657600" rtl="0" algn="l">
              <a:lnSpc>
                <a:spcPct val="90000"/>
              </a:lnSpc>
              <a:spcBef>
                <a:spcPts val="400"/>
              </a:spcBef>
              <a:spcAft>
                <a:spcPts val="0"/>
              </a:spcAft>
              <a:buClr>
                <a:srgbClr val="888B94"/>
              </a:buClr>
              <a:buSzPts val="1200"/>
              <a:buNone/>
              <a:defRPr sz="1200">
                <a:solidFill>
                  <a:srgbClr val="888B94"/>
                </a:solidFill>
              </a:defRPr>
            </a:lvl8pPr>
            <a:lvl9pPr indent="-228600" lvl="8" marL="4114800" rtl="0" algn="l">
              <a:lnSpc>
                <a:spcPct val="90000"/>
              </a:lnSpc>
              <a:spcBef>
                <a:spcPts val="400"/>
              </a:spcBef>
              <a:spcAft>
                <a:spcPts val="0"/>
              </a:spcAft>
              <a:buClr>
                <a:srgbClr val="888B94"/>
              </a:buClr>
              <a:buSzPts val="1200"/>
              <a:buNone/>
              <a:defRPr sz="1200">
                <a:solidFill>
                  <a:srgbClr val="888B94"/>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1" name="Shape 71"/>
        <p:cNvGrpSpPr/>
        <p:nvPr/>
      </p:nvGrpSpPr>
      <p:grpSpPr>
        <a:xfrm>
          <a:off x="0" y="0"/>
          <a:ext cx="0" cy="0"/>
          <a:chOff x="0" y="0"/>
          <a:chExt cx="0" cy="0"/>
        </a:xfrm>
      </p:grpSpPr>
      <p:sp>
        <p:nvSpPr>
          <p:cNvPr id="72" name="Google Shape;72;p10"/>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theme" Target="../theme/theme3.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19" Type="http://schemas.openxmlformats.org/officeDocument/2006/relationships/theme" Target="../theme/theme1.xml"/><Relationship Id="rId1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7" name="Google Shape;7;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9" name="Google Shape;9;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id="196" name="Google Shape;196;p31"/>
          <p:cNvPicPr preferRelativeResize="0"/>
          <p:nvPr/>
        </p:nvPicPr>
        <p:blipFill rotWithShape="1">
          <a:blip r:embed="rId1">
            <a:alphaModFix/>
          </a:blip>
          <a:srcRect b="0" l="0" r="0" t="0"/>
          <a:stretch/>
        </p:blipFill>
        <p:spPr>
          <a:xfrm>
            <a:off x="0" y="1285"/>
            <a:ext cx="9144000" cy="5140929"/>
          </a:xfrm>
          <a:prstGeom prst="rect">
            <a:avLst/>
          </a:prstGeom>
          <a:noFill/>
          <a:ln>
            <a:noFill/>
          </a:ln>
        </p:spPr>
      </p:pic>
      <p:sp>
        <p:nvSpPr>
          <p:cNvPr id="197" name="Google Shape;197;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198" name="Google Shape;198;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B94"/>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199" name="Google Shape;199;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B94"/>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Open Sans SemiBold"/>
              <a:buNone/>
              <a:defRPr b="0" i="0" sz="3300" u="none" cap="none" strike="noStrike">
                <a:solidFill>
                  <a:schemeClr val="dk1"/>
                </a:solidFill>
                <a:latin typeface="Open Sans SemiBold"/>
                <a:ea typeface="Open Sans SemiBold"/>
                <a:cs typeface="Open Sans SemiBold"/>
                <a:sym typeface="Open Sans SemiBo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1" name="Google Shape;201;p3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accent2"/>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accent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rgbClr val="3171D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accent2"/>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rgbClr val="888B90"/>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datacentral.ksde.org/accountability.aspx" TargetMode="External"/><Relationship Id="rId4" Type="http://schemas.openxmlformats.org/officeDocument/2006/relationships/hyperlink" Target="https://www.ksde.org/Agency/Division-of-Learning-Services/Teacher-Licensure-TL/KESA/KESA-Systems-Information" TargetMode="External"/><Relationship Id="rId5" Type="http://schemas.openxmlformats.org/officeDocument/2006/relationships/hyperlink" Target="https://www.ksde.org/Agency/Division-of-Learning-Services/Teacher-Licensure-TL/KESA/Resources/Foundational-Structures" TargetMode="External"/><Relationship Id="rId6" Type="http://schemas.openxmlformats.org/officeDocument/2006/relationships/hyperlink" Target="https://www.ksde.org/Portals/0/TLA/Accreditation/Compliance%20Areas%20and%20Contacts%20-%20Current.pdf?ver=2022-08-31-084859-310" TargetMode="External"/><Relationship Id="rId7"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hyperlink" Target="https://www.ksde.org/Portals/0/Communications/Rubrics/Social-Emotional%20Growth%20KC%20Star%20Recognition%20Rubric.pdf?ver=2021-04-07-090645-187" TargetMode="Externa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hyperlink" Target="https://www.ksde.org/Portals/0/Communications/Rubrics/Kindergarten%20Readiness%20KC%20Star%20Recognition%20Rubric.pdf?ver=2021-04-01-095821-647" TargetMode="Externa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hyperlink" Target="https://www.ksde.org/Portals/0/Communications/Rubrics/IPS%20KC%20Star%20Recognition%20Rubric.pdf?ver=2021-04-01-091306-557"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hyperlink" Target="https://www.ksde.org/Agency/Fiscal-and-Administrative-Services/Communications-and-Recognition-Programs/Vision-Kansans-Can/Kansans-Can-Star-Recognition/Qualitative-Measures/Civic-Engagement"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9.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3.xml"/><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5.xml"/><Relationship Id="rId3" Type="http://schemas.openxmlformats.org/officeDocument/2006/relationships/hyperlink" Target="https://www.ksde.org/Portals/0/TLA/Accreditation/KESA%20Resources/Kansas%20Education%20Systems%20Accreditation%20Guidance%202021-2022.pdf?ver=2022-01-21-142733-23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6.xml"/><Relationship Id="rId3" Type="http://schemas.openxmlformats.org/officeDocument/2006/relationships/hyperlink" Target="https://drive.google.com/file/d/16HTk8TaWZ5hbgVRguYjLBLAnB9EopqXQ/view?usp=sharing" TargetMode="External"/><Relationship Id="rId4" Type="http://schemas.openxmlformats.org/officeDocument/2006/relationships/hyperlink" Target="https://drive.google.com/file/d/1ZLJyRxSkA-pubSU_o1UDJlD8wzC7yh70/view?usp=sharin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1.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3.xml"/><Relationship Id="rId3" Type="http://schemas.openxmlformats.org/officeDocument/2006/relationships/hyperlink" Target="https://www.ksde.org/Portals/0/TLA/Accreditation/KESA%20Resources/Kansas%20Education%20Systems%20Accreditation%20Guidance%202021-2022.pdf?ver=2022-01-21-142733-230"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4.xml"/><Relationship Id="rId3" Type="http://schemas.openxmlformats.org/officeDocument/2006/relationships/hyperlink" Target="https://drive.google.com/file/d/1MM6OnvYT3YBQILkyiRAMCNKDRoGDjcka/view?usp=sharin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6.xml"/><Relationship Id="rId3" Type="http://schemas.openxmlformats.org/officeDocument/2006/relationships/hyperlink" Target="https://forms.gle/aYKFXqymakcfhmgB8" TargetMode="External"/><Relationship Id="rId4" Type="http://schemas.openxmlformats.org/officeDocument/2006/relationships/hyperlink" Target="https://www.ksde.org/Portals/0/TLA/Accreditation/OVT%20Chair%20Training%20Materials/OVT%20Member%20List%20Updated%20and%20Posted%2002162022.pdf?ver=2022-03-15-082922-843" TargetMode="External"/><Relationship Id="rId5"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7.xml"/><Relationship Id="rId3" Type="http://schemas.openxmlformats.org/officeDocument/2006/relationships/hyperlink" Target="https://www.ksde.org/Portals/0/TLA/Accreditation/KESA%20Resources/Kansas%20Education%20Systems%20Accreditation%20Guidance%202021-2022%20UPDATED.pdf?ver=2022-08-22-131942-547"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8.xml"/><Relationship Id="rId3" Type="http://schemas.openxmlformats.org/officeDocument/2006/relationships/hyperlink" Target="https://www.ksde.org/Agency/Division-of-Learning-Services/Teacher-Licensure-and-Accreditation/Accreditation-K-12-Home/KESA" TargetMode="External"/><Relationship Id="rId4" Type="http://schemas.openxmlformats.org/officeDocument/2006/relationships/hyperlink" Target="https://www.ksde.org/Agency/Division-of-Learning-Services/Teacher-Licensure-and-Accreditation/Accreditation-K-12-Home/KESA/KESA-Supporting-Information/Foundational-Structures" TargetMode="External"/><Relationship Id="rId5" Type="http://schemas.openxmlformats.org/officeDocument/2006/relationships/hyperlink" Target="https://www.ksde.org/Agency/Division-of-Learning-Services/Teacher-Licensure-and-Accreditation/Accreditation-K-12-Home/KESA/KESA-Supporting-Information/Foundational-Structures" TargetMode="External"/><Relationship Id="rId6" Type="http://schemas.openxmlformats.org/officeDocument/2006/relationships/hyperlink" Target="https://www.ksde.org/Agency/Division-of-Learning-Services/Teacher-Licensure-and-Accreditation/Accreditation-K-12-Home/KESA/KESA-Supporting-Information/Foundational-Structures" TargetMode="External"/><Relationship Id="rId7" Type="http://schemas.openxmlformats.org/officeDocument/2006/relationships/hyperlink" Target="https://apps.ksde.org/authentication/login.aspx" TargetMode="External"/><Relationship Id="rId8" Type="http://schemas.openxmlformats.org/officeDocument/2006/relationships/hyperlink" Target="https://www.ksde.org/Agency/Division-of-Learning-Services/Teacher-Licensure-and-Accreditation/Accreditation-K-12-Home/KESA/OVT-Team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0.xml"/><Relationship Id="rId3" Type="http://schemas.openxmlformats.org/officeDocument/2006/relationships/hyperlink" Target="mailto:accreditation@ksde.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9"/>
          <p:cNvSpPr txBox="1"/>
          <p:nvPr>
            <p:ph type="title"/>
          </p:nvPr>
        </p:nvSpPr>
        <p:spPr>
          <a:xfrm>
            <a:off x="628650" y="3217936"/>
            <a:ext cx="8515500" cy="668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OVT Chair Training</a:t>
            </a:r>
            <a:endParaRPr/>
          </a:p>
        </p:txBody>
      </p:sp>
      <p:sp>
        <p:nvSpPr>
          <p:cNvPr id="321" name="Google Shape;321;p49"/>
          <p:cNvSpPr txBox="1"/>
          <p:nvPr>
            <p:ph idx="1" type="body"/>
          </p:nvPr>
        </p:nvSpPr>
        <p:spPr>
          <a:xfrm>
            <a:off x="2686050" y="3998454"/>
            <a:ext cx="6457800" cy="516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September 2022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Creating a vision for Kansas State Outcomes infographic showing the following categories:&#10;Social-emotional growth &#10;Kindergarten readiness&#10;Individual Plan of Study&#10;Civic engagement&#10;Academically prepared for postsecondary&#10;High school graduation&#10;Postsecondary success" id="377" name="Google Shape;377;p58"/>
          <p:cNvPicPr preferRelativeResize="0"/>
          <p:nvPr/>
        </p:nvPicPr>
        <p:blipFill rotWithShape="1">
          <a:blip r:embed="rId3">
            <a:alphaModFix/>
          </a:blip>
          <a:srcRect b="13780" l="0" r="0" t="94"/>
          <a:stretch/>
        </p:blipFill>
        <p:spPr>
          <a:xfrm>
            <a:off x="4069" y="0"/>
            <a:ext cx="9135860" cy="4411032"/>
          </a:xfrm>
          <a:prstGeom prst="rect">
            <a:avLst/>
          </a:prstGeom>
          <a:noFill/>
          <a:ln>
            <a:noFill/>
          </a:ln>
        </p:spPr>
      </p:pic>
      <p:sp>
        <p:nvSpPr>
          <p:cNvPr id="378" name="Google Shape;378;p58"/>
          <p:cNvSpPr/>
          <p:nvPr/>
        </p:nvSpPr>
        <p:spPr>
          <a:xfrm>
            <a:off x="3497063" y="2843569"/>
            <a:ext cx="1147200" cy="1031100"/>
          </a:xfrm>
          <a:prstGeom prst="hexagon">
            <a:avLst>
              <a:gd fmla="val 25000" name="adj"/>
              <a:gd fmla="val 115470" name="vf"/>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spcBef>
                <a:spcPts val="0"/>
              </a:spcBef>
              <a:spcAft>
                <a:spcPts val="0"/>
              </a:spcAft>
              <a:buNone/>
            </a:pPr>
            <a:r>
              <a:rPr lang="en" sz="1100"/>
              <a:t>Postsecondary</a:t>
            </a:r>
            <a:endParaRPr sz="1100"/>
          </a:p>
          <a:p>
            <a:pPr indent="0" lvl="0" marL="0" marR="0" rtl="0" algn="ctr">
              <a:spcBef>
                <a:spcPts val="0"/>
              </a:spcBef>
              <a:spcAft>
                <a:spcPts val="0"/>
              </a:spcAft>
              <a:buNone/>
            </a:pPr>
            <a:r>
              <a:rPr lang="en" sz="1100"/>
              <a:t>Success </a:t>
            </a:r>
            <a:endParaRPr sz="1100"/>
          </a:p>
        </p:txBody>
      </p:sp>
      <p:sp>
        <p:nvSpPr>
          <p:cNvPr id="379" name="Google Shape;379;p58"/>
          <p:cNvSpPr/>
          <p:nvPr/>
        </p:nvSpPr>
        <p:spPr>
          <a:xfrm>
            <a:off x="6457875" y="2289750"/>
            <a:ext cx="1208400" cy="1031100"/>
          </a:xfrm>
          <a:prstGeom prst="hexagon">
            <a:avLst>
              <a:gd fmla="val 25000" name="adj"/>
              <a:gd fmla="val 115470" name="vf"/>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rPr lang="en" sz="1100"/>
              <a:t>High School Graduation</a:t>
            </a:r>
            <a:endParaRPr sz="1100"/>
          </a:p>
        </p:txBody>
      </p:sp>
      <p:sp>
        <p:nvSpPr>
          <p:cNvPr id="380" name="Google Shape;380;p58"/>
          <p:cNvSpPr/>
          <p:nvPr/>
        </p:nvSpPr>
        <p:spPr>
          <a:xfrm>
            <a:off x="5479542" y="676538"/>
            <a:ext cx="1178400" cy="1003800"/>
          </a:xfrm>
          <a:prstGeom prst="hexagon">
            <a:avLst>
              <a:gd fmla="val 25000" name="adj"/>
              <a:gd fmla="val 115470" name="vf"/>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0" wrap="square" tIns="0">
            <a:noAutofit/>
          </a:bodyPr>
          <a:lstStyle/>
          <a:p>
            <a:pPr indent="0" lvl="0" marL="0" marR="0" rtl="0" algn="l">
              <a:spcBef>
                <a:spcPts val="0"/>
              </a:spcBef>
              <a:spcAft>
                <a:spcPts val="0"/>
              </a:spcAft>
              <a:buNone/>
            </a:pPr>
            <a:r>
              <a:rPr lang="en" sz="1100"/>
              <a:t>Academically prepared for postsecondary success</a:t>
            </a:r>
            <a:endParaRPr sz="1100"/>
          </a:p>
        </p:txBody>
      </p:sp>
      <p:sp>
        <p:nvSpPr>
          <p:cNvPr id="381" name="Google Shape;381;p58"/>
          <p:cNvSpPr/>
          <p:nvPr/>
        </p:nvSpPr>
        <p:spPr>
          <a:xfrm>
            <a:off x="367313" y="882281"/>
            <a:ext cx="342900" cy="218400"/>
          </a:xfrm>
          <a:prstGeom prst="hexagon">
            <a:avLst>
              <a:gd fmla="val 25000" name="adj"/>
              <a:gd fmla="val 115470" name="vf"/>
            </a:avLst>
          </a:prstGeom>
          <a:solidFill>
            <a:schemeClr val="dk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2" name="Google Shape;382;p58"/>
          <p:cNvSpPr txBox="1"/>
          <p:nvPr/>
        </p:nvSpPr>
        <p:spPr>
          <a:xfrm>
            <a:off x="753863" y="841331"/>
            <a:ext cx="13155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latin typeface="Open Sans"/>
                <a:ea typeface="Open Sans"/>
                <a:cs typeface="Open Sans"/>
                <a:sym typeface="Open Sans"/>
              </a:rPr>
              <a:t>= Process (Lead Measure)</a:t>
            </a:r>
            <a:endParaRPr b="1" sz="1100">
              <a:latin typeface="Open Sans"/>
              <a:ea typeface="Open Sans"/>
              <a:cs typeface="Open Sans"/>
              <a:sym typeface="Open Sans"/>
            </a:endParaRPr>
          </a:p>
        </p:txBody>
      </p:sp>
      <p:sp>
        <p:nvSpPr>
          <p:cNvPr id="383" name="Google Shape;383;p58"/>
          <p:cNvSpPr/>
          <p:nvPr/>
        </p:nvSpPr>
        <p:spPr>
          <a:xfrm>
            <a:off x="7293900" y="3831206"/>
            <a:ext cx="399000" cy="261900"/>
          </a:xfrm>
          <a:prstGeom prst="hexagon">
            <a:avLst>
              <a:gd fmla="val 25000" name="adj"/>
              <a:gd fmla="val 115470" name="vf"/>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4" name="Google Shape;384;p58"/>
          <p:cNvSpPr txBox="1"/>
          <p:nvPr/>
        </p:nvSpPr>
        <p:spPr>
          <a:xfrm>
            <a:off x="7749019" y="3812081"/>
            <a:ext cx="1240800" cy="477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100">
                <a:latin typeface="Open Sans"/>
                <a:ea typeface="Open Sans"/>
                <a:cs typeface="Open Sans"/>
                <a:sym typeface="Open Sans"/>
              </a:rPr>
              <a:t>= Results (Lag Measure)</a:t>
            </a:r>
            <a:endParaRPr b="1" sz="11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Breakout Discussion (5 Minutes)</a:t>
            </a:r>
            <a:endParaRPr/>
          </a:p>
        </p:txBody>
      </p:sp>
      <p:sp>
        <p:nvSpPr>
          <p:cNvPr id="390" name="Google Shape;390;p59"/>
          <p:cNvSpPr txBox="1"/>
          <p:nvPr>
            <p:ph idx="1" type="body"/>
          </p:nvPr>
        </p:nvSpPr>
        <p:spPr>
          <a:xfrm>
            <a:off x="575800" y="893619"/>
            <a:ext cx="7886700" cy="32634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None/>
            </a:pPr>
            <a:r>
              <a:rPr lang="en"/>
              <a:t>As an OVT Chair, what would your </a:t>
            </a:r>
            <a:r>
              <a:rPr i="1" lang="en"/>
              <a:t>‘Look fors’</a:t>
            </a:r>
            <a:r>
              <a:rPr lang="en"/>
              <a:t> be when gathering evidence of the State Board Outcomes and the Definition of a Successful High School Graduate?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How might you support systems in connecting this work?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60"/>
          <p:cNvSpPr txBox="1"/>
          <p:nvPr>
            <p:ph idx="1" type="body"/>
          </p:nvPr>
        </p:nvSpPr>
        <p:spPr>
          <a:xfrm>
            <a:off x="628650" y="1369219"/>
            <a:ext cx="7524600" cy="32634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2100"/>
              <a:buNone/>
            </a:pPr>
            <a:r>
              <a:rPr b="1" lang="en" sz="1800">
                <a:solidFill>
                  <a:srgbClr val="11284A"/>
                </a:solidFill>
                <a:latin typeface="Open Sans SemiBold"/>
                <a:ea typeface="Open Sans SemiBold"/>
                <a:cs typeface="Open Sans SemiBold"/>
                <a:sym typeface="Open Sans SemiBold"/>
              </a:rPr>
              <a:t>“Accredited” - </a:t>
            </a:r>
            <a:r>
              <a:rPr lang="en" sz="1800">
                <a:solidFill>
                  <a:srgbClr val="11284A"/>
                </a:solidFill>
              </a:rPr>
              <a:t>Evidence of Process AND Growth (Results) / </a:t>
            </a:r>
            <a:r>
              <a:rPr lang="en" sz="1800">
                <a:solidFill>
                  <a:srgbClr val="11284A"/>
                </a:solidFill>
              </a:rPr>
              <a:t>In Compliance</a:t>
            </a:r>
            <a:endParaRPr i="1" sz="1800">
              <a:solidFill>
                <a:srgbClr val="11284A"/>
              </a:solidFill>
            </a:endParaRPr>
          </a:p>
          <a:p>
            <a:pPr indent="0" lvl="0" marL="0" rtl="0" algn="l">
              <a:lnSpc>
                <a:spcPct val="90000"/>
              </a:lnSpc>
              <a:spcBef>
                <a:spcPts val="0"/>
              </a:spcBef>
              <a:spcAft>
                <a:spcPts val="0"/>
              </a:spcAft>
              <a:buSzPts val="2100"/>
              <a:buNone/>
            </a:pPr>
            <a:r>
              <a:t/>
            </a:r>
            <a:endParaRPr i="1" sz="1800">
              <a:solidFill>
                <a:srgbClr val="11284A"/>
              </a:solidFill>
            </a:endParaRPr>
          </a:p>
          <a:p>
            <a:pPr indent="0" lvl="0" marL="0" rtl="0" algn="l">
              <a:lnSpc>
                <a:spcPct val="90000"/>
              </a:lnSpc>
              <a:spcBef>
                <a:spcPts val="0"/>
              </a:spcBef>
              <a:spcAft>
                <a:spcPts val="0"/>
              </a:spcAft>
              <a:buSzPts val="2100"/>
              <a:buNone/>
            </a:pPr>
            <a:r>
              <a:rPr i="1" lang="en" sz="1800">
                <a:solidFill>
                  <a:srgbClr val="11284A"/>
                </a:solidFill>
              </a:rPr>
              <a:t> </a:t>
            </a:r>
            <a:endParaRPr i="1" sz="1800">
              <a:solidFill>
                <a:srgbClr val="11284A"/>
              </a:solidFill>
            </a:endParaRPr>
          </a:p>
          <a:p>
            <a:pPr indent="0" lvl="0" marL="0" rtl="0" algn="l">
              <a:lnSpc>
                <a:spcPct val="90000"/>
              </a:lnSpc>
              <a:spcBef>
                <a:spcPts val="0"/>
              </a:spcBef>
              <a:spcAft>
                <a:spcPts val="0"/>
              </a:spcAft>
              <a:buSzPts val="2100"/>
              <a:buNone/>
            </a:pPr>
            <a:r>
              <a:rPr b="1" lang="en" sz="1800">
                <a:solidFill>
                  <a:srgbClr val="11284A"/>
                </a:solidFill>
                <a:latin typeface="Open Sans SemiBold"/>
                <a:ea typeface="Open Sans SemiBold"/>
                <a:cs typeface="Open Sans SemiBold"/>
                <a:sym typeface="Open Sans SemiBold"/>
              </a:rPr>
              <a:t>“Conditionally Accredited” </a:t>
            </a:r>
            <a:r>
              <a:rPr b="1" lang="en" sz="1800">
                <a:solidFill>
                  <a:srgbClr val="11284A"/>
                </a:solidFill>
              </a:rPr>
              <a:t>-</a:t>
            </a:r>
            <a:r>
              <a:rPr lang="en" sz="1800">
                <a:solidFill>
                  <a:srgbClr val="11284A"/>
                </a:solidFill>
              </a:rPr>
              <a:t> Insufficient Evidence of either Process OR Growth (Results) / </a:t>
            </a:r>
            <a:r>
              <a:rPr lang="en" sz="1800">
                <a:solidFill>
                  <a:srgbClr val="11284A"/>
                </a:solidFill>
              </a:rPr>
              <a:t>In Compliance </a:t>
            </a:r>
            <a:endParaRPr sz="1800">
              <a:solidFill>
                <a:srgbClr val="11284A"/>
              </a:solidFill>
            </a:endParaRPr>
          </a:p>
          <a:p>
            <a:pPr indent="0" lvl="0" marL="0" rtl="0" algn="l">
              <a:lnSpc>
                <a:spcPct val="90000"/>
              </a:lnSpc>
              <a:spcBef>
                <a:spcPts val="0"/>
              </a:spcBef>
              <a:spcAft>
                <a:spcPts val="0"/>
              </a:spcAft>
              <a:buSzPts val="2100"/>
              <a:buNone/>
            </a:pPr>
            <a:r>
              <a:t/>
            </a:r>
            <a:endParaRPr sz="1800">
              <a:solidFill>
                <a:srgbClr val="11284A"/>
              </a:solidFill>
            </a:endParaRPr>
          </a:p>
          <a:p>
            <a:pPr indent="0" lvl="0" marL="0" rtl="0" algn="l">
              <a:lnSpc>
                <a:spcPct val="90000"/>
              </a:lnSpc>
              <a:spcBef>
                <a:spcPts val="0"/>
              </a:spcBef>
              <a:spcAft>
                <a:spcPts val="0"/>
              </a:spcAft>
              <a:buSzPts val="2100"/>
              <a:buNone/>
            </a:pPr>
            <a:r>
              <a:t/>
            </a:r>
            <a:endParaRPr sz="1800">
              <a:solidFill>
                <a:srgbClr val="11284A"/>
              </a:solidFill>
            </a:endParaRPr>
          </a:p>
          <a:p>
            <a:pPr indent="0" lvl="0" marL="0" rtl="0" algn="l">
              <a:lnSpc>
                <a:spcPct val="90000"/>
              </a:lnSpc>
              <a:spcBef>
                <a:spcPts val="0"/>
              </a:spcBef>
              <a:spcAft>
                <a:spcPts val="0"/>
              </a:spcAft>
              <a:buSzPts val="2100"/>
              <a:buNone/>
            </a:pPr>
            <a:r>
              <a:t/>
            </a:r>
            <a:endParaRPr sz="1800">
              <a:solidFill>
                <a:srgbClr val="11284A"/>
              </a:solidFill>
            </a:endParaRPr>
          </a:p>
          <a:p>
            <a:pPr indent="0" lvl="0" marL="0" rtl="0" algn="l">
              <a:spcBef>
                <a:spcPts val="0"/>
              </a:spcBef>
              <a:spcAft>
                <a:spcPts val="0"/>
              </a:spcAft>
              <a:buClr>
                <a:srgbClr val="11284A"/>
              </a:buClr>
              <a:buSzPts val="2100"/>
              <a:buFont typeface="Arial"/>
              <a:buNone/>
            </a:pPr>
            <a:r>
              <a:rPr b="1" lang="en" sz="1800">
                <a:solidFill>
                  <a:srgbClr val="11284A"/>
                </a:solidFill>
                <a:latin typeface="Open Sans SemiBold"/>
                <a:ea typeface="Open Sans SemiBold"/>
                <a:cs typeface="Open Sans SemiBold"/>
                <a:sym typeface="Open Sans SemiBold"/>
              </a:rPr>
              <a:t>“Not Accredited” -</a:t>
            </a:r>
            <a:r>
              <a:rPr lang="en" sz="1800">
                <a:solidFill>
                  <a:srgbClr val="11284A"/>
                </a:solidFill>
              </a:rPr>
              <a:t> Insufficient Evidence of Process AND Growth (Results) OR </a:t>
            </a:r>
            <a:r>
              <a:rPr lang="en" sz="1800">
                <a:solidFill>
                  <a:srgbClr val="11284A"/>
                </a:solidFill>
              </a:rPr>
              <a:t>Not in Compliance </a:t>
            </a:r>
            <a:endParaRPr sz="1800">
              <a:solidFill>
                <a:srgbClr val="11284A"/>
              </a:solidFill>
            </a:endParaRPr>
          </a:p>
          <a:p>
            <a:pPr indent="0" lvl="0" marL="0" rtl="0" algn="l">
              <a:lnSpc>
                <a:spcPct val="90000"/>
              </a:lnSpc>
              <a:spcBef>
                <a:spcPts val="0"/>
              </a:spcBef>
              <a:spcAft>
                <a:spcPts val="0"/>
              </a:spcAft>
              <a:buClr>
                <a:srgbClr val="11284A"/>
              </a:buClr>
              <a:buSzPts val="2100"/>
              <a:buFont typeface="Arial"/>
              <a:buNone/>
            </a:pPr>
            <a:r>
              <a:t/>
            </a:r>
            <a:endParaRPr i="1" sz="1500">
              <a:solidFill>
                <a:srgbClr val="11284A"/>
              </a:solidFill>
            </a:endParaRPr>
          </a:p>
        </p:txBody>
      </p:sp>
      <p:sp>
        <p:nvSpPr>
          <p:cNvPr id="396" name="Google Shape;396;p60"/>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Accreditation Definitions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1000"/>
                                        <p:tgtEl>
                                          <p:spTgt spid="3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1000"/>
                                        <p:tgtEl>
                                          <p:spTgt spid="3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1000"/>
                                        <p:tgtEl>
                                          <p:spTgt spid="3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1000"/>
                                        <p:tgtEl>
                                          <p:spTgt spid="3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1000"/>
                                        <p:tgtEl>
                                          <p:spTgt spid="3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1000"/>
                                        <p:tgtEl>
                                          <p:spTgt spid="3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6" st="6"/>
                                            </p:txEl>
                                          </p:spTgt>
                                        </p:tgtEl>
                                        <p:attrNameLst>
                                          <p:attrName>style.visibility</p:attrName>
                                        </p:attrNameLst>
                                      </p:cBhvr>
                                      <p:to>
                                        <p:strVal val="visible"/>
                                      </p:to>
                                    </p:set>
                                    <p:animEffect filter="fade" transition="in">
                                      <p:cBhvr>
                                        <p:cTn dur="1000"/>
                                        <p:tgtEl>
                                          <p:spTgt spid="3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7" st="7"/>
                                            </p:txEl>
                                          </p:spTgt>
                                        </p:tgtEl>
                                        <p:attrNameLst>
                                          <p:attrName>style.visibility</p:attrName>
                                        </p:attrNameLst>
                                      </p:cBhvr>
                                      <p:to>
                                        <p:strVal val="visible"/>
                                      </p:to>
                                    </p:set>
                                    <p:animEffect filter="fade" transition="in">
                                      <p:cBhvr>
                                        <p:cTn dur="1000"/>
                                        <p:tgtEl>
                                          <p:spTgt spid="39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xEl>
                                              <p:pRg end="8" st="8"/>
                                            </p:txEl>
                                          </p:spTgt>
                                        </p:tgtEl>
                                        <p:attrNameLst>
                                          <p:attrName>style.visibility</p:attrName>
                                        </p:attrNameLst>
                                      </p:cBhvr>
                                      <p:to>
                                        <p:strVal val="visible"/>
                                      </p:to>
                                    </p:set>
                                    <p:animEffect filter="fade" transition="in">
                                      <p:cBhvr>
                                        <p:cTn dur="1000"/>
                                        <p:tgtEl>
                                          <p:spTgt spid="39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1"/>
          <p:cNvSpPr txBox="1"/>
          <p:nvPr>
            <p:ph type="title"/>
          </p:nvPr>
        </p:nvSpPr>
        <p:spPr>
          <a:xfrm>
            <a:off x="382771" y="108150"/>
            <a:ext cx="4681800" cy="742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sz="2700"/>
              <a:t>Focus Areas for Accreditation</a:t>
            </a:r>
            <a:endParaRPr sz="2700"/>
          </a:p>
        </p:txBody>
      </p:sp>
      <p:sp>
        <p:nvSpPr>
          <p:cNvPr id="403" name="Google Shape;403;p61"/>
          <p:cNvSpPr txBox="1"/>
          <p:nvPr>
            <p:ph idx="2" type="body"/>
          </p:nvPr>
        </p:nvSpPr>
        <p:spPr>
          <a:xfrm>
            <a:off x="382775" y="1069875"/>
            <a:ext cx="3919800" cy="3221700"/>
          </a:xfrm>
          <a:prstGeom prst="rect">
            <a:avLst/>
          </a:prstGeom>
        </p:spPr>
        <p:txBody>
          <a:bodyPr anchorCtr="0" anchor="t" bIns="34275" lIns="68575" spcFirstLastPara="1" rIns="68575" wrap="square" tIns="34275">
            <a:noAutofit/>
          </a:bodyPr>
          <a:lstStyle/>
          <a:p>
            <a:pPr indent="-298450" lvl="0" marL="342900" rtl="0" algn="l">
              <a:spcBef>
                <a:spcPts val="800"/>
              </a:spcBef>
              <a:spcAft>
                <a:spcPts val="0"/>
              </a:spcAft>
              <a:buSzPts val="2100"/>
              <a:buFont typeface="Open Sans"/>
              <a:buChar char="➔"/>
            </a:pPr>
            <a:r>
              <a:rPr b="1" lang="en" sz="2100" u="sng">
                <a:solidFill>
                  <a:schemeClr val="accent1"/>
                </a:solidFill>
                <a:latin typeface="Open Sans"/>
                <a:ea typeface="Open Sans"/>
                <a:cs typeface="Open Sans"/>
                <a:sym typeface="Open Sans"/>
                <a:hlinkClick r:id="rId3">
                  <a:extLst>
                    <a:ext uri="{A12FA001-AC4F-418D-AE19-62706E023703}">
                      <ahyp:hlinkClr val="tx"/>
                    </a:ext>
                  </a:extLst>
                </a:hlinkClick>
              </a:rPr>
              <a:t>Growth in Student Performance</a:t>
            </a:r>
            <a:r>
              <a:rPr b="1" lang="en" sz="2100">
                <a:solidFill>
                  <a:schemeClr val="accent1"/>
                </a:solidFill>
                <a:latin typeface="Open Sans"/>
                <a:ea typeface="Open Sans"/>
                <a:cs typeface="Open Sans"/>
                <a:sym typeface="Open Sans"/>
              </a:rPr>
              <a:t> </a:t>
            </a:r>
            <a:r>
              <a:rPr b="1" lang="en" sz="2100">
                <a:latin typeface="Open Sans"/>
                <a:ea typeface="Open Sans"/>
                <a:cs typeface="Open Sans"/>
                <a:sym typeface="Open Sans"/>
              </a:rPr>
              <a:t>(Results, Quantitative State Board Outcomes)</a:t>
            </a:r>
            <a:endParaRPr b="1" sz="2100">
              <a:latin typeface="Open Sans"/>
              <a:ea typeface="Open Sans"/>
              <a:cs typeface="Open Sans"/>
              <a:sym typeface="Open Sans"/>
            </a:endParaRPr>
          </a:p>
          <a:p>
            <a:pPr indent="0" lvl="0" marL="457200" rtl="0" algn="l">
              <a:spcBef>
                <a:spcPts val="800"/>
              </a:spcBef>
              <a:spcAft>
                <a:spcPts val="0"/>
              </a:spcAft>
              <a:buNone/>
            </a:pPr>
            <a:r>
              <a:t/>
            </a:r>
            <a:endParaRPr b="1" sz="2100">
              <a:latin typeface="Open Sans"/>
              <a:ea typeface="Open Sans"/>
              <a:cs typeface="Open Sans"/>
              <a:sym typeface="Open Sans"/>
            </a:endParaRPr>
          </a:p>
          <a:p>
            <a:pPr indent="-298450" lvl="0" marL="342900" rtl="0" algn="l">
              <a:spcBef>
                <a:spcPts val="800"/>
              </a:spcBef>
              <a:spcAft>
                <a:spcPts val="0"/>
              </a:spcAft>
              <a:buSzPts val="2100"/>
              <a:buFont typeface="Open Sans"/>
              <a:buChar char="➔"/>
            </a:pPr>
            <a:r>
              <a:rPr b="1" lang="en" sz="2100" u="sng">
                <a:solidFill>
                  <a:schemeClr val="accent1"/>
                </a:solidFill>
                <a:latin typeface="Open Sans"/>
                <a:ea typeface="Open Sans"/>
                <a:cs typeface="Open Sans"/>
                <a:sym typeface="Open Sans"/>
                <a:hlinkClick r:id="rId4">
                  <a:extLst>
                    <a:ext uri="{A12FA001-AC4F-418D-AE19-62706E023703}">
                      <ahyp:hlinkClr val="tx"/>
                    </a:ext>
                  </a:extLst>
                </a:hlinkClick>
              </a:rPr>
              <a:t>Process</a:t>
            </a:r>
            <a:r>
              <a:rPr b="1" lang="en" sz="2100">
                <a:solidFill>
                  <a:schemeClr val="accent1"/>
                </a:solidFill>
                <a:latin typeface="Open Sans"/>
                <a:ea typeface="Open Sans"/>
                <a:cs typeface="Open Sans"/>
                <a:sym typeface="Open Sans"/>
              </a:rPr>
              <a:t> </a:t>
            </a:r>
            <a:r>
              <a:rPr b="1" lang="en" sz="2100">
                <a:solidFill>
                  <a:schemeClr val="accent2"/>
                </a:solidFill>
                <a:latin typeface="Open Sans"/>
                <a:ea typeface="Open Sans"/>
                <a:cs typeface="Open Sans"/>
                <a:sym typeface="Open Sans"/>
              </a:rPr>
              <a:t>(</a:t>
            </a:r>
            <a:r>
              <a:rPr b="1" lang="en" sz="2100" u="sng">
                <a:solidFill>
                  <a:schemeClr val="accent1"/>
                </a:solidFill>
                <a:latin typeface="Open Sans"/>
                <a:ea typeface="Open Sans"/>
                <a:cs typeface="Open Sans"/>
                <a:sym typeface="Open Sans"/>
                <a:hlinkClick r:id="rId5">
                  <a:extLst>
                    <a:ext uri="{A12FA001-AC4F-418D-AE19-62706E023703}">
                      <ahyp:hlinkClr val="tx"/>
                    </a:ext>
                  </a:extLst>
                </a:hlinkClick>
              </a:rPr>
              <a:t>Foundational Structures</a:t>
            </a:r>
            <a:r>
              <a:rPr b="1" lang="en" sz="2100">
                <a:solidFill>
                  <a:schemeClr val="accent2"/>
                </a:solidFill>
                <a:latin typeface="Open Sans"/>
                <a:ea typeface="Open Sans"/>
                <a:cs typeface="Open Sans"/>
                <a:sym typeface="Open Sans"/>
              </a:rPr>
              <a:t> &amp; Qualitative State Board Outcomes</a:t>
            </a:r>
            <a:r>
              <a:rPr b="1" lang="en" sz="2100">
                <a:solidFill>
                  <a:schemeClr val="accent2"/>
                </a:solidFill>
                <a:latin typeface="Open Sans"/>
                <a:ea typeface="Open Sans"/>
                <a:cs typeface="Open Sans"/>
                <a:sym typeface="Open Sans"/>
              </a:rPr>
              <a:t>)</a:t>
            </a:r>
            <a:endParaRPr b="1" sz="2100">
              <a:solidFill>
                <a:schemeClr val="accent2"/>
              </a:solidFill>
              <a:latin typeface="Open Sans"/>
              <a:ea typeface="Open Sans"/>
              <a:cs typeface="Open Sans"/>
              <a:sym typeface="Open Sans"/>
            </a:endParaRPr>
          </a:p>
          <a:p>
            <a:pPr indent="0" lvl="0" marL="457200" rtl="0" algn="l">
              <a:spcBef>
                <a:spcPts val="800"/>
              </a:spcBef>
              <a:spcAft>
                <a:spcPts val="0"/>
              </a:spcAft>
              <a:buNone/>
            </a:pPr>
            <a:r>
              <a:t/>
            </a:r>
            <a:endParaRPr b="1" sz="2100">
              <a:solidFill>
                <a:schemeClr val="accent2"/>
              </a:solidFill>
              <a:latin typeface="Open Sans"/>
              <a:ea typeface="Open Sans"/>
              <a:cs typeface="Open Sans"/>
              <a:sym typeface="Open Sans"/>
            </a:endParaRPr>
          </a:p>
          <a:p>
            <a:pPr indent="-361950" lvl="0" marL="457200" rtl="0" algn="l">
              <a:spcBef>
                <a:spcPts val="800"/>
              </a:spcBef>
              <a:spcAft>
                <a:spcPts val="0"/>
              </a:spcAft>
              <a:buSzPts val="2100"/>
              <a:buFont typeface="Open Sans"/>
              <a:buChar char="➔"/>
            </a:pPr>
            <a:r>
              <a:rPr b="1" lang="en" sz="2100" u="sng">
                <a:solidFill>
                  <a:schemeClr val="accent1"/>
                </a:solidFill>
                <a:latin typeface="Open Sans"/>
                <a:ea typeface="Open Sans"/>
                <a:cs typeface="Open Sans"/>
                <a:sym typeface="Open Sans"/>
                <a:hlinkClick r:id="rId6">
                  <a:extLst>
                    <a:ext uri="{A12FA001-AC4F-418D-AE19-62706E023703}">
                      <ahyp:hlinkClr val="tx"/>
                    </a:ext>
                  </a:extLst>
                </a:hlinkClick>
              </a:rPr>
              <a:t>Compliance</a:t>
            </a:r>
            <a:endParaRPr b="1" sz="2100">
              <a:latin typeface="Open Sans"/>
              <a:ea typeface="Open Sans"/>
              <a:cs typeface="Open Sans"/>
              <a:sym typeface="Open Sans"/>
            </a:endParaRPr>
          </a:p>
          <a:p>
            <a:pPr indent="0" lvl="0" marL="0" rtl="0" algn="l">
              <a:spcBef>
                <a:spcPts val="800"/>
              </a:spcBef>
              <a:spcAft>
                <a:spcPts val="0"/>
              </a:spcAft>
              <a:buNone/>
            </a:pPr>
            <a:r>
              <a:t/>
            </a:r>
            <a:endParaRPr sz="900"/>
          </a:p>
        </p:txBody>
      </p:sp>
      <p:pic>
        <p:nvPicPr>
          <p:cNvPr id="404" name="Google Shape;404;p61"/>
          <p:cNvPicPr preferRelativeResize="0"/>
          <p:nvPr/>
        </p:nvPicPr>
        <p:blipFill>
          <a:blip r:embed="rId7">
            <a:alphaModFix/>
          </a:blip>
          <a:stretch>
            <a:fillRect/>
          </a:stretch>
        </p:blipFill>
        <p:spPr>
          <a:xfrm>
            <a:off x="5473400" y="1069886"/>
            <a:ext cx="3463925" cy="30037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2"/>
          <p:cNvSpPr txBox="1"/>
          <p:nvPr>
            <p:ph type="title"/>
          </p:nvPr>
        </p:nvSpPr>
        <p:spPr>
          <a:xfrm>
            <a:off x="339385" y="330798"/>
            <a:ext cx="3719100" cy="6957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3000"/>
              <a:buFont typeface="Open Sans SemiBold"/>
              <a:buNone/>
            </a:pPr>
            <a:r>
              <a:rPr lang="en" sz="3000"/>
              <a:t>KESA Growth Cycle</a:t>
            </a:r>
            <a:endParaRPr/>
          </a:p>
        </p:txBody>
      </p:sp>
      <p:sp>
        <p:nvSpPr>
          <p:cNvPr id="411" name="Google Shape;411;p62"/>
          <p:cNvSpPr txBox="1"/>
          <p:nvPr>
            <p:ph idx="1" type="body"/>
          </p:nvPr>
        </p:nvSpPr>
        <p:spPr>
          <a:xfrm>
            <a:off x="396175" y="1309700"/>
            <a:ext cx="3662400" cy="2594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3000"/>
              <a:buNone/>
            </a:pPr>
            <a:r>
              <a:rPr b="1" lang="en" sz="2600">
                <a:solidFill>
                  <a:srgbClr val="002060"/>
                </a:solidFill>
              </a:rPr>
              <a:t>KESA continuous improvement cycle for system improvement.</a:t>
            </a:r>
            <a:endParaRPr b="1" sz="2600"/>
          </a:p>
        </p:txBody>
      </p:sp>
      <p:pic>
        <p:nvPicPr>
          <p:cNvPr id="412" name="Google Shape;412;p62"/>
          <p:cNvPicPr preferRelativeResize="0"/>
          <p:nvPr/>
        </p:nvPicPr>
        <p:blipFill>
          <a:blip r:embed="rId3">
            <a:alphaModFix/>
          </a:blip>
          <a:stretch>
            <a:fillRect/>
          </a:stretch>
        </p:blipFill>
        <p:spPr>
          <a:xfrm>
            <a:off x="4391401" y="330800"/>
            <a:ext cx="4231275" cy="4058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3"/>
          <p:cNvSpPr txBox="1"/>
          <p:nvPr>
            <p:ph type="title"/>
          </p:nvPr>
        </p:nvSpPr>
        <p:spPr>
          <a:xfrm>
            <a:off x="471488" y="1555998"/>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3300"/>
              <a:buNone/>
            </a:pPr>
            <a:r>
              <a:rPr lang="en"/>
              <a:t>Qualitative Measures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4"/>
          <p:cNvSpPr txBox="1"/>
          <p:nvPr>
            <p:ph type="title"/>
          </p:nvPr>
        </p:nvSpPr>
        <p:spPr>
          <a:xfrm>
            <a:off x="629841" y="342900"/>
            <a:ext cx="2949000" cy="948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u="sng">
                <a:solidFill>
                  <a:schemeClr val="accent1"/>
                </a:solidFill>
                <a:hlinkClick r:id="rId3">
                  <a:extLst>
                    <a:ext uri="{A12FA001-AC4F-418D-AE19-62706E023703}">
                      <ahyp:hlinkClr val="tx"/>
                    </a:ext>
                  </a:extLst>
                </a:hlinkClick>
              </a:rPr>
              <a:t>Social-Emotional Growth</a:t>
            </a:r>
            <a:endParaRPr>
              <a:solidFill>
                <a:schemeClr val="accent1"/>
              </a:solidFill>
            </a:endParaRPr>
          </a:p>
        </p:txBody>
      </p:sp>
      <p:sp>
        <p:nvSpPr>
          <p:cNvPr id="425" name="Google Shape;425;p64"/>
          <p:cNvSpPr txBox="1"/>
          <p:nvPr>
            <p:ph idx="1" type="body"/>
          </p:nvPr>
        </p:nvSpPr>
        <p:spPr>
          <a:xfrm>
            <a:off x="629841" y="1471474"/>
            <a:ext cx="2949000" cy="2930100"/>
          </a:xfrm>
          <a:prstGeom prst="rect">
            <a:avLst/>
          </a:prstGeom>
          <a:noFill/>
          <a:ln>
            <a:noFill/>
          </a:ln>
        </p:spPr>
        <p:txBody>
          <a:bodyPr anchorCtr="0" anchor="t" bIns="34275" lIns="68575" spcFirstLastPara="1" rIns="68575" wrap="square" tIns="34275">
            <a:noAutofit/>
          </a:bodyPr>
          <a:lstStyle/>
          <a:p>
            <a:pPr indent="-292100" lvl="0" marL="330200" rtl="0" algn="l">
              <a:lnSpc>
                <a:spcPct val="90000"/>
              </a:lnSpc>
              <a:spcBef>
                <a:spcPts val="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Students lacking nonacademic skills find postsecondary success more difficult</a:t>
            </a:r>
            <a:endParaRPr sz="1600">
              <a:latin typeface="Open Sans Light"/>
              <a:ea typeface="Open Sans Light"/>
              <a:cs typeface="Open Sans Light"/>
              <a:sym typeface="Open Sans Light"/>
            </a:endParaRPr>
          </a:p>
          <a:p>
            <a:pPr indent="-292100" lvl="0" marL="330200" rtl="0" algn="l">
              <a:lnSpc>
                <a:spcPct val="90000"/>
              </a:lnSpc>
              <a:spcBef>
                <a:spcPts val="80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Process of acquiring nonacademic skills</a:t>
            </a:r>
            <a:endParaRPr sz="1600">
              <a:latin typeface="Open Sans Light"/>
              <a:ea typeface="Open Sans Light"/>
              <a:cs typeface="Open Sans Light"/>
              <a:sym typeface="Open Sans Light"/>
            </a:endParaRPr>
          </a:p>
          <a:p>
            <a:pPr indent="-292100" lvl="0" marL="330200" rtl="0" algn="l">
              <a:lnSpc>
                <a:spcPct val="90000"/>
              </a:lnSpc>
              <a:spcBef>
                <a:spcPts val="80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Schools incorporating social-emotional and character development have increased student engagement and academic skills and decreased suspensions</a:t>
            </a:r>
            <a:endParaRPr sz="1600">
              <a:latin typeface="Open Sans Light"/>
              <a:ea typeface="Open Sans Light"/>
              <a:cs typeface="Open Sans Light"/>
              <a:sym typeface="Open Sans Light"/>
            </a:endParaRPr>
          </a:p>
          <a:p>
            <a:pPr indent="0" lvl="0" marL="0" rtl="0" algn="l">
              <a:lnSpc>
                <a:spcPct val="90000"/>
              </a:lnSpc>
              <a:spcBef>
                <a:spcPts val="800"/>
              </a:spcBef>
              <a:spcAft>
                <a:spcPts val="0"/>
              </a:spcAft>
              <a:buSzPts val="1200"/>
              <a:buNone/>
            </a:pPr>
            <a:r>
              <a:t/>
            </a:r>
            <a:endParaRPr sz="1600">
              <a:latin typeface="Open Sans Light"/>
              <a:ea typeface="Open Sans Light"/>
              <a:cs typeface="Open Sans Light"/>
              <a:sym typeface="Open Sans Light"/>
            </a:endParaRPr>
          </a:p>
        </p:txBody>
      </p:sp>
      <p:pic>
        <p:nvPicPr>
          <p:cNvPr id="426" name="Google Shape;426;p64"/>
          <p:cNvPicPr preferRelativeResize="0"/>
          <p:nvPr>
            <p:ph idx="2" type="pic"/>
          </p:nvPr>
        </p:nvPicPr>
        <p:blipFill rotWithShape="1">
          <a:blip r:embed="rId4">
            <a:alphaModFix/>
          </a:blip>
          <a:srcRect b="6224" l="0" r="0" t="6224"/>
          <a:stretch/>
        </p:blipFill>
        <p:spPr>
          <a:xfrm>
            <a:off x="3885009" y="348854"/>
            <a:ext cx="4629150" cy="40528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u="sng">
                <a:solidFill>
                  <a:schemeClr val="accent1"/>
                </a:solidFill>
                <a:hlinkClick r:id="rId3">
                  <a:extLst>
                    <a:ext uri="{A12FA001-AC4F-418D-AE19-62706E023703}">
                      <ahyp:hlinkClr val="tx"/>
                    </a:ext>
                  </a:extLst>
                </a:hlinkClick>
              </a:rPr>
              <a:t>Kindergarten Readiness</a:t>
            </a:r>
            <a:endParaRPr>
              <a:solidFill>
                <a:schemeClr val="accent1"/>
              </a:solidFill>
            </a:endParaRPr>
          </a:p>
        </p:txBody>
      </p:sp>
      <p:sp>
        <p:nvSpPr>
          <p:cNvPr id="433" name="Google Shape;433;p65"/>
          <p:cNvSpPr txBox="1"/>
          <p:nvPr>
            <p:ph idx="1" type="body"/>
          </p:nvPr>
        </p:nvSpPr>
        <p:spPr>
          <a:xfrm>
            <a:off x="629841" y="1624613"/>
            <a:ext cx="2949000" cy="2777100"/>
          </a:xfrm>
          <a:prstGeom prst="rect">
            <a:avLst/>
          </a:prstGeom>
          <a:noFill/>
          <a:ln>
            <a:noFill/>
          </a:ln>
        </p:spPr>
        <p:txBody>
          <a:bodyPr anchorCtr="0" anchor="t" bIns="34275" lIns="68575" spcFirstLastPara="1" rIns="68575" wrap="square" tIns="34275">
            <a:noAutofit/>
          </a:bodyPr>
          <a:lstStyle/>
          <a:p>
            <a:pPr indent="-381000" lvl="0" marL="4064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Connection between early years and later success</a:t>
            </a:r>
            <a:endParaRPr sz="1800"/>
          </a:p>
          <a:p>
            <a:pPr indent="0" lvl="0" marL="63500" rtl="0" algn="l">
              <a:lnSpc>
                <a:spcPct val="100000"/>
              </a:lnSpc>
              <a:spcBef>
                <a:spcPts val="0"/>
              </a:spcBef>
              <a:spcAft>
                <a:spcPts val="0"/>
              </a:spcAft>
              <a:buClr>
                <a:schemeClr val="dk1"/>
              </a:buClr>
              <a:buSzPts val="1200"/>
              <a:buNone/>
            </a:pPr>
            <a:r>
              <a:t/>
            </a:r>
            <a:endParaRPr sz="1800">
              <a:solidFill>
                <a:srgbClr val="002060"/>
              </a:solidFill>
              <a:latin typeface="Open Sans Light"/>
              <a:ea typeface="Open Sans Light"/>
              <a:cs typeface="Open Sans Light"/>
              <a:sym typeface="Open Sans Light"/>
            </a:endParaRPr>
          </a:p>
          <a:p>
            <a:pPr indent="-381000" lvl="0" marL="4064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Early learning programs make a difference</a:t>
            </a:r>
            <a:endParaRPr sz="1800"/>
          </a:p>
          <a:p>
            <a:pPr indent="0" lvl="0" marL="63500" rtl="0" algn="l">
              <a:lnSpc>
                <a:spcPct val="100000"/>
              </a:lnSpc>
              <a:spcBef>
                <a:spcPts val="0"/>
              </a:spcBef>
              <a:spcAft>
                <a:spcPts val="0"/>
              </a:spcAft>
              <a:buClr>
                <a:schemeClr val="dk1"/>
              </a:buClr>
              <a:buSzPts val="1200"/>
              <a:buNone/>
            </a:pPr>
            <a:r>
              <a:t/>
            </a:r>
            <a:endParaRPr sz="1800">
              <a:solidFill>
                <a:srgbClr val="002060"/>
              </a:solidFill>
              <a:latin typeface="Open Sans Light"/>
              <a:ea typeface="Open Sans Light"/>
              <a:cs typeface="Open Sans Light"/>
              <a:sym typeface="Open Sans Light"/>
            </a:endParaRPr>
          </a:p>
          <a:p>
            <a:pPr indent="-381000" lvl="0" marL="4064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Parents/families make a difference</a:t>
            </a:r>
            <a:endParaRPr sz="1800"/>
          </a:p>
          <a:p>
            <a:pPr indent="0" lvl="0" marL="0" rtl="0" algn="l">
              <a:lnSpc>
                <a:spcPct val="90000"/>
              </a:lnSpc>
              <a:spcBef>
                <a:spcPts val="800"/>
              </a:spcBef>
              <a:spcAft>
                <a:spcPts val="0"/>
              </a:spcAft>
              <a:buSzPts val="1200"/>
              <a:buNone/>
            </a:pPr>
            <a:r>
              <a:t/>
            </a:r>
            <a:endParaRPr sz="1800"/>
          </a:p>
        </p:txBody>
      </p:sp>
      <p:pic>
        <p:nvPicPr>
          <p:cNvPr id="434" name="Google Shape;434;p65"/>
          <p:cNvPicPr preferRelativeResize="0"/>
          <p:nvPr>
            <p:ph idx="2" type="pic"/>
          </p:nvPr>
        </p:nvPicPr>
        <p:blipFill rotWithShape="1">
          <a:blip r:embed="rId4">
            <a:alphaModFix/>
          </a:blip>
          <a:srcRect b="6224" l="0" r="0" t="6224"/>
          <a:stretch/>
        </p:blipFill>
        <p:spPr>
          <a:xfrm>
            <a:off x="3885009" y="342900"/>
            <a:ext cx="4629150" cy="40528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6"/>
          <p:cNvSpPr txBox="1"/>
          <p:nvPr>
            <p:ph type="title"/>
          </p:nvPr>
        </p:nvSpPr>
        <p:spPr>
          <a:xfrm>
            <a:off x="629841" y="342900"/>
            <a:ext cx="2949000" cy="9288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u="sng">
                <a:solidFill>
                  <a:schemeClr val="accent1"/>
                </a:solidFill>
                <a:hlinkClick r:id="rId3">
                  <a:extLst>
                    <a:ext uri="{A12FA001-AC4F-418D-AE19-62706E023703}">
                      <ahyp:hlinkClr val="tx"/>
                    </a:ext>
                  </a:extLst>
                </a:hlinkClick>
              </a:rPr>
              <a:t>Individual Plan of Study</a:t>
            </a:r>
            <a:endParaRPr>
              <a:solidFill>
                <a:schemeClr val="accent1"/>
              </a:solidFill>
            </a:endParaRPr>
          </a:p>
        </p:txBody>
      </p:sp>
      <p:sp>
        <p:nvSpPr>
          <p:cNvPr id="441" name="Google Shape;441;p66"/>
          <p:cNvSpPr txBox="1"/>
          <p:nvPr>
            <p:ph idx="1" type="body"/>
          </p:nvPr>
        </p:nvSpPr>
        <p:spPr>
          <a:xfrm>
            <a:off x="629841" y="1558031"/>
            <a:ext cx="2949000" cy="2843700"/>
          </a:xfrm>
          <a:prstGeom prst="rect">
            <a:avLst/>
          </a:prstGeom>
          <a:noFill/>
          <a:ln>
            <a:noFill/>
          </a:ln>
        </p:spPr>
        <p:txBody>
          <a:bodyPr anchorCtr="0" anchor="t" bIns="34275" lIns="68575" spcFirstLastPara="1" rIns="68575" wrap="square" tIns="34275">
            <a:normAutofit/>
          </a:bodyPr>
          <a:lstStyle/>
          <a:p>
            <a:pPr indent="-304800" lvl="0" marL="3302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Required from 8th through 12</a:t>
            </a:r>
            <a:r>
              <a:rPr baseline="30000" lang="en" sz="1800">
                <a:solidFill>
                  <a:srgbClr val="002060"/>
                </a:solidFill>
                <a:latin typeface="Open Sans Light"/>
                <a:ea typeface="Open Sans Light"/>
                <a:cs typeface="Open Sans Light"/>
                <a:sym typeface="Open Sans Light"/>
              </a:rPr>
              <a:t>th</a:t>
            </a:r>
            <a:r>
              <a:rPr lang="en" sz="1800">
                <a:solidFill>
                  <a:srgbClr val="002060"/>
                </a:solidFill>
                <a:latin typeface="Open Sans Light"/>
                <a:ea typeface="Open Sans Light"/>
                <a:cs typeface="Open Sans Light"/>
                <a:sym typeface="Open Sans Light"/>
              </a:rPr>
              <a:t> grades</a:t>
            </a:r>
            <a:endParaRPr sz="1800"/>
          </a:p>
          <a:p>
            <a:pPr indent="0" lvl="0" marL="63500" rtl="0" algn="l">
              <a:lnSpc>
                <a:spcPct val="100000"/>
              </a:lnSpc>
              <a:spcBef>
                <a:spcPts val="0"/>
              </a:spcBef>
              <a:spcAft>
                <a:spcPts val="0"/>
              </a:spcAft>
              <a:buClr>
                <a:schemeClr val="dk1"/>
              </a:buClr>
              <a:buSzPts val="1200"/>
              <a:buNone/>
            </a:pPr>
            <a:r>
              <a:t/>
            </a:r>
            <a:endParaRPr sz="1800">
              <a:solidFill>
                <a:srgbClr val="002060"/>
              </a:solidFill>
              <a:latin typeface="Open Sans Light"/>
              <a:ea typeface="Open Sans Light"/>
              <a:cs typeface="Open Sans Light"/>
              <a:sym typeface="Open Sans Light"/>
            </a:endParaRPr>
          </a:p>
          <a:p>
            <a:pPr indent="-304800" lvl="0" marL="3302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Process and product</a:t>
            </a:r>
            <a:endParaRPr sz="1800"/>
          </a:p>
          <a:p>
            <a:pPr indent="0" lvl="0" marL="63500" rtl="0" algn="l">
              <a:lnSpc>
                <a:spcPct val="100000"/>
              </a:lnSpc>
              <a:spcBef>
                <a:spcPts val="0"/>
              </a:spcBef>
              <a:spcAft>
                <a:spcPts val="0"/>
              </a:spcAft>
              <a:buClr>
                <a:schemeClr val="dk1"/>
              </a:buClr>
              <a:buSzPts val="1200"/>
              <a:buNone/>
            </a:pPr>
            <a:r>
              <a:t/>
            </a:r>
            <a:endParaRPr sz="1800">
              <a:solidFill>
                <a:srgbClr val="002060"/>
              </a:solidFill>
              <a:latin typeface="Open Sans Light"/>
              <a:ea typeface="Open Sans Light"/>
              <a:cs typeface="Open Sans Light"/>
              <a:sym typeface="Open Sans Light"/>
            </a:endParaRPr>
          </a:p>
          <a:p>
            <a:pPr indent="-304800" lvl="0" marL="330200" rtl="0" algn="l">
              <a:lnSpc>
                <a:spcPct val="100000"/>
              </a:lnSpc>
              <a:spcBef>
                <a:spcPts val="0"/>
              </a:spcBef>
              <a:spcAft>
                <a:spcPts val="0"/>
              </a:spcAft>
              <a:buClr>
                <a:srgbClr val="002060"/>
              </a:buClr>
              <a:buSzPts val="1800"/>
              <a:buFont typeface="Arial"/>
              <a:buChar char="•"/>
            </a:pPr>
            <a:r>
              <a:rPr lang="en" sz="1800">
                <a:solidFill>
                  <a:srgbClr val="002060"/>
                </a:solidFill>
                <a:latin typeface="Open Sans Light"/>
                <a:ea typeface="Open Sans Light"/>
                <a:cs typeface="Open Sans Light"/>
                <a:sym typeface="Open Sans Light"/>
              </a:rPr>
              <a:t>Helps students plan for success after high school</a:t>
            </a:r>
            <a:endParaRPr sz="1800"/>
          </a:p>
          <a:p>
            <a:pPr indent="0" lvl="0" marL="0" rtl="0" algn="l">
              <a:lnSpc>
                <a:spcPct val="90000"/>
              </a:lnSpc>
              <a:spcBef>
                <a:spcPts val="800"/>
              </a:spcBef>
              <a:spcAft>
                <a:spcPts val="0"/>
              </a:spcAft>
              <a:buSzPts val="1200"/>
              <a:buNone/>
            </a:pPr>
            <a:r>
              <a:t/>
            </a:r>
            <a:endParaRPr sz="1800"/>
          </a:p>
        </p:txBody>
      </p:sp>
      <p:pic>
        <p:nvPicPr>
          <p:cNvPr id="442" name="Google Shape;442;p66"/>
          <p:cNvPicPr preferRelativeResize="0"/>
          <p:nvPr>
            <p:ph idx="2" type="pic"/>
          </p:nvPr>
        </p:nvPicPr>
        <p:blipFill rotWithShape="1">
          <a:blip r:embed="rId4">
            <a:alphaModFix/>
          </a:blip>
          <a:srcRect b="6224" l="0" r="0" t="6224"/>
          <a:stretch/>
        </p:blipFill>
        <p:spPr>
          <a:xfrm>
            <a:off x="3887391" y="342901"/>
            <a:ext cx="4629150" cy="40528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7"/>
          <p:cNvSpPr txBox="1"/>
          <p:nvPr>
            <p:ph type="title"/>
          </p:nvPr>
        </p:nvSpPr>
        <p:spPr>
          <a:xfrm>
            <a:off x="629841" y="381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Civic Engagement</a:t>
            </a:r>
            <a:r>
              <a:rPr lang="en">
                <a:solidFill>
                  <a:schemeClr val="accent1"/>
                </a:solidFill>
              </a:rPr>
              <a:t> </a:t>
            </a:r>
            <a:endParaRPr>
              <a:solidFill>
                <a:schemeClr val="accent1"/>
              </a:solidFill>
            </a:endParaRPr>
          </a:p>
        </p:txBody>
      </p:sp>
      <p:sp>
        <p:nvSpPr>
          <p:cNvPr id="448" name="Google Shape;448;p67"/>
          <p:cNvSpPr txBox="1"/>
          <p:nvPr>
            <p:ph idx="1" type="body"/>
          </p:nvPr>
        </p:nvSpPr>
        <p:spPr>
          <a:xfrm>
            <a:off x="629841" y="1543050"/>
            <a:ext cx="2949000" cy="2858700"/>
          </a:xfrm>
          <a:prstGeom prst="rect">
            <a:avLst/>
          </a:prstGeom>
        </p:spPr>
        <p:txBody>
          <a:bodyPr anchorCtr="0" anchor="t" bIns="34275" lIns="68575" spcFirstLastPara="1" rIns="68575" wrap="square" tIns="34275">
            <a:noAutofit/>
          </a:bodyPr>
          <a:lstStyle/>
          <a:p>
            <a:pPr indent="-317500" lvl="0" marL="457200" rtl="0" algn="l">
              <a:spcBef>
                <a:spcPts val="800"/>
              </a:spcBef>
              <a:spcAft>
                <a:spcPts val="0"/>
              </a:spcAft>
              <a:buSzPts val="1400"/>
              <a:buFont typeface="Open Sans Light"/>
              <a:buChar char="●"/>
            </a:pPr>
            <a:r>
              <a:rPr lang="en" sz="1400">
                <a:latin typeface="Open Sans Light"/>
                <a:ea typeface="Open Sans Light"/>
                <a:cs typeface="Open Sans Light"/>
                <a:sym typeface="Open Sans Light"/>
              </a:rPr>
              <a:t>Civic and Social Engagement is embedded in the pre-K-12 curricula. </a:t>
            </a:r>
            <a:endParaRPr sz="1400">
              <a:latin typeface="Open Sans Light"/>
              <a:ea typeface="Open Sans Light"/>
              <a:cs typeface="Open Sans Light"/>
              <a:sym typeface="Open Sans Light"/>
            </a:endParaRPr>
          </a:p>
          <a:p>
            <a:pPr indent="0" lvl="0" marL="457200" rtl="0" algn="l">
              <a:spcBef>
                <a:spcPts val="800"/>
              </a:spcBef>
              <a:spcAft>
                <a:spcPts val="0"/>
              </a:spcAft>
              <a:buNone/>
            </a:pPr>
            <a:r>
              <a:t/>
            </a:r>
            <a:endParaRPr sz="1400">
              <a:latin typeface="Open Sans Light"/>
              <a:ea typeface="Open Sans Light"/>
              <a:cs typeface="Open Sans Light"/>
              <a:sym typeface="Open Sans Light"/>
            </a:endParaRPr>
          </a:p>
          <a:p>
            <a:pPr indent="-317500" lvl="0" marL="457200" rtl="0" algn="l">
              <a:spcBef>
                <a:spcPts val="800"/>
              </a:spcBef>
              <a:spcAft>
                <a:spcPts val="0"/>
              </a:spcAft>
              <a:buSzPts val="1400"/>
              <a:buFont typeface="Open Sans Light"/>
              <a:buChar char="●"/>
            </a:pPr>
            <a:r>
              <a:rPr lang="en" sz="1400">
                <a:latin typeface="Open Sans Light"/>
                <a:ea typeface="Open Sans Light"/>
                <a:cs typeface="Open Sans Light"/>
                <a:sym typeface="Open Sans Light"/>
              </a:rPr>
              <a:t>Students provided opportunities to practice responsible decision-making and informed social awareness. </a:t>
            </a:r>
            <a:endParaRPr sz="1400">
              <a:latin typeface="Open Sans Light"/>
              <a:ea typeface="Open Sans Light"/>
              <a:cs typeface="Open Sans Light"/>
              <a:sym typeface="Open Sans Light"/>
            </a:endParaRPr>
          </a:p>
          <a:p>
            <a:pPr indent="0" lvl="0" marL="457200" rtl="0" algn="l">
              <a:spcBef>
                <a:spcPts val="800"/>
              </a:spcBef>
              <a:spcAft>
                <a:spcPts val="0"/>
              </a:spcAft>
              <a:buNone/>
            </a:pPr>
            <a:r>
              <a:t/>
            </a:r>
            <a:endParaRPr sz="1400">
              <a:latin typeface="Open Sans Light"/>
              <a:ea typeface="Open Sans Light"/>
              <a:cs typeface="Open Sans Light"/>
              <a:sym typeface="Open Sans Light"/>
            </a:endParaRPr>
          </a:p>
          <a:p>
            <a:pPr indent="-317500" lvl="0" marL="457200" rtl="0" algn="l">
              <a:spcBef>
                <a:spcPts val="800"/>
              </a:spcBef>
              <a:spcAft>
                <a:spcPts val="0"/>
              </a:spcAft>
              <a:buSzPts val="1400"/>
              <a:buFont typeface="Open Sans Light"/>
              <a:buChar char="●"/>
            </a:pPr>
            <a:r>
              <a:rPr lang="en" sz="1400">
                <a:latin typeface="Open Sans Light"/>
                <a:ea typeface="Open Sans Light"/>
                <a:cs typeface="Open Sans Light"/>
                <a:sym typeface="Open Sans Light"/>
              </a:rPr>
              <a:t>Understanding of key governmental processes and documents.</a:t>
            </a:r>
            <a:endParaRPr sz="1400">
              <a:latin typeface="Open Sans Light"/>
              <a:ea typeface="Open Sans Light"/>
              <a:cs typeface="Open Sans Light"/>
              <a:sym typeface="Open Sans Light"/>
            </a:endParaRPr>
          </a:p>
        </p:txBody>
      </p:sp>
      <p:pic>
        <p:nvPicPr>
          <p:cNvPr id="449" name="Google Shape;449;p67"/>
          <p:cNvPicPr preferRelativeResize="0"/>
          <p:nvPr/>
        </p:nvPicPr>
        <p:blipFill rotWithShape="1">
          <a:blip r:embed="rId4">
            <a:alphaModFix/>
          </a:blip>
          <a:srcRect b="0" l="0" r="0" t="3966"/>
          <a:stretch/>
        </p:blipFill>
        <p:spPr>
          <a:xfrm>
            <a:off x="4572000" y="882800"/>
            <a:ext cx="3914700" cy="337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nvSpPr>
        <p:spPr>
          <a:xfrm>
            <a:off x="150450" y="4003500"/>
            <a:ext cx="88149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300"/>
          </a:p>
        </p:txBody>
      </p:sp>
      <p:pic>
        <p:nvPicPr>
          <p:cNvPr id="327" name="Google Shape;327;p50"/>
          <p:cNvPicPr preferRelativeResize="0"/>
          <p:nvPr/>
        </p:nvPicPr>
        <p:blipFill>
          <a:blip r:embed="rId3">
            <a:alphaModFix/>
          </a:blip>
          <a:stretch>
            <a:fillRect/>
          </a:stretch>
        </p:blipFill>
        <p:spPr>
          <a:xfrm>
            <a:off x="1462775" y="207250"/>
            <a:ext cx="6262125" cy="4019550"/>
          </a:xfrm>
          <a:prstGeom prst="rect">
            <a:avLst/>
          </a:prstGeom>
          <a:noFill/>
          <a:ln>
            <a:noFill/>
          </a:ln>
        </p:spPr>
      </p:pic>
      <p:sp>
        <p:nvSpPr>
          <p:cNvPr id="328" name="Google Shape;328;p50"/>
          <p:cNvSpPr txBox="1"/>
          <p:nvPr/>
        </p:nvSpPr>
        <p:spPr>
          <a:xfrm>
            <a:off x="0" y="4511925"/>
            <a:ext cx="9144000" cy="5694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t>With</a:t>
            </a:r>
            <a:r>
              <a:rPr lang="en" sz="2500"/>
              <a:t> one word, describe your week so far and put it in the chat.</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8"/>
          <p:cNvSpPr txBox="1"/>
          <p:nvPr>
            <p:ph type="title"/>
          </p:nvPr>
        </p:nvSpPr>
        <p:spPr>
          <a:xfrm>
            <a:off x="471488" y="1555998"/>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Open Sans SemiBold"/>
              <a:buNone/>
            </a:pPr>
            <a:r>
              <a:rPr lang="en"/>
              <a:t>Quantitative Measures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9"/>
          <p:cNvSpPr txBox="1"/>
          <p:nvPr>
            <p:ph type="title"/>
          </p:nvPr>
        </p:nvSpPr>
        <p:spPr>
          <a:xfrm>
            <a:off x="629841" y="342900"/>
            <a:ext cx="2949000" cy="9357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2500"/>
              <a:buFont typeface="Open Sans SemiBold"/>
              <a:buNone/>
            </a:pPr>
            <a:r>
              <a:rPr lang="en"/>
              <a:t>Academically Prepared for Postsecondary</a:t>
            </a:r>
            <a:endParaRPr/>
          </a:p>
        </p:txBody>
      </p:sp>
      <p:sp>
        <p:nvSpPr>
          <p:cNvPr id="462" name="Google Shape;462;p6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254000" lvl="0" marL="279400" rtl="0" algn="l">
              <a:lnSpc>
                <a:spcPct val="90000"/>
              </a:lnSpc>
              <a:spcBef>
                <a:spcPts val="800"/>
              </a:spcBef>
              <a:spcAft>
                <a:spcPts val="0"/>
              </a:spcAft>
              <a:buSzPts val="1800"/>
              <a:buFont typeface="Open Sans Light"/>
              <a:buChar char="•"/>
            </a:pPr>
            <a:r>
              <a:rPr lang="en" sz="1800">
                <a:latin typeface="Open Sans Light"/>
                <a:ea typeface="Open Sans Light"/>
                <a:cs typeface="Open Sans Light"/>
                <a:sym typeface="Open Sans Light"/>
              </a:rPr>
              <a:t>The percentage of students scoring at levels 3 and 4 on the Kansas State Assessment in Math, ELA and Science</a:t>
            </a:r>
            <a:endParaRPr sz="1800">
              <a:latin typeface="Open Sans Light"/>
              <a:ea typeface="Open Sans Light"/>
              <a:cs typeface="Open Sans Light"/>
              <a:sym typeface="Open Sans Light"/>
            </a:endParaRPr>
          </a:p>
          <a:p>
            <a:pPr indent="-254000" lvl="0" marL="279400" rtl="0" algn="l">
              <a:lnSpc>
                <a:spcPct val="90000"/>
              </a:lnSpc>
              <a:spcBef>
                <a:spcPts val="800"/>
              </a:spcBef>
              <a:spcAft>
                <a:spcPts val="0"/>
              </a:spcAft>
              <a:buSzPts val="1800"/>
              <a:buFont typeface="Open Sans Light"/>
              <a:buChar char="•"/>
            </a:pPr>
            <a:r>
              <a:rPr lang="en" sz="1800">
                <a:latin typeface="Open Sans Light"/>
                <a:ea typeface="Open Sans Light"/>
                <a:cs typeface="Open Sans Light"/>
                <a:sym typeface="Open Sans Light"/>
              </a:rPr>
              <a:t>Growth is demonstrated longitudinally</a:t>
            </a:r>
            <a:endParaRPr sz="1800">
              <a:latin typeface="Open Sans Light"/>
              <a:ea typeface="Open Sans Light"/>
              <a:cs typeface="Open Sans Light"/>
              <a:sym typeface="Open Sans Light"/>
            </a:endParaRPr>
          </a:p>
          <a:p>
            <a:pPr indent="-254000" lvl="0" marL="279400" rtl="0" algn="l">
              <a:lnSpc>
                <a:spcPct val="90000"/>
              </a:lnSpc>
              <a:spcBef>
                <a:spcPts val="800"/>
              </a:spcBef>
              <a:spcAft>
                <a:spcPts val="0"/>
              </a:spcAft>
              <a:buSzPts val="1800"/>
              <a:buFont typeface="Open Sans Light"/>
              <a:buChar char="•"/>
            </a:pPr>
            <a:r>
              <a:rPr lang="en" sz="1800">
                <a:latin typeface="Open Sans Light"/>
                <a:ea typeface="Open Sans Light"/>
                <a:cs typeface="Open Sans Light"/>
                <a:sym typeface="Open Sans Light"/>
              </a:rPr>
              <a:t>Data is disaggregated by all relevant subgroups of &gt;10</a:t>
            </a:r>
            <a:endParaRPr sz="1800">
              <a:latin typeface="Open Sans Light"/>
              <a:ea typeface="Open Sans Light"/>
              <a:cs typeface="Open Sans Light"/>
              <a:sym typeface="Open Sans Light"/>
            </a:endParaRPr>
          </a:p>
          <a:p>
            <a:pPr indent="0" lvl="0" marL="0" rtl="0" algn="l">
              <a:lnSpc>
                <a:spcPct val="90000"/>
              </a:lnSpc>
              <a:spcBef>
                <a:spcPts val="800"/>
              </a:spcBef>
              <a:spcAft>
                <a:spcPts val="0"/>
              </a:spcAft>
              <a:buSzPts val="1200"/>
              <a:buNone/>
            </a:pPr>
            <a:r>
              <a:t/>
            </a:r>
            <a:endParaRPr sz="1800">
              <a:latin typeface="Open Sans Light"/>
              <a:ea typeface="Open Sans Light"/>
              <a:cs typeface="Open Sans Light"/>
              <a:sym typeface="Open Sans Light"/>
            </a:endParaRPr>
          </a:p>
        </p:txBody>
      </p:sp>
      <p:pic>
        <p:nvPicPr>
          <p:cNvPr id="463" name="Google Shape;463;p69"/>
          <p:cNvPicPr preferRelativeResize="0"/>
          <p:nvPr>
            <p:ph idx="2" type="pic"/>
          </p:nvPr>
        </p:nvPicPr>
        <p:blipFill rotWithShape="1">
          <a:blip r:embed="rId3">
            <a:alphaModFix/>
          </a:blip>
          <a:srcRect b="0" l="0" r="0" t="0"/>
          <a:stretch/>
        </p:blipFill>
        <p:spPr>
          <a:xfrm>
            <a:off x="4461272" y="183305"/>
            <a:ext cx="4052888" cy="40528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0"/>
          <p:cNvSpPr txBox="1"/>
          <p:nvPr>
            <p:ph type="title"/>
          </p:nvPr>
        </p:nvSpPr>
        <p:spPr>
          <a:xfrm>
            <a:off x="629841" y="342900"/>
            <a:ext cx="2949000" cy="9288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a:t>High School Graduation</a:t>
            </a:r>
            <a:endParaRPr/>
          </a:p>
        </p:txBody>
      </p:sp>
      <p:pic>
        <p:nvPicPr>
          <p:cNvPr id="470" name="Google Shape;470;p70"/>
          <p:cNvPicPr preferRelativeResize="0"/>
          <p:nvPr>
            <p:ph idx="2" type="pic"/>
          </p:nvPr>
        </p:nvPicPr>
        <p:blipFill rotWithShape="1">
          <a:blip r:embed="rId3">
            <a:alphaModFix/>
          </a:blip>
          <a:srcRect b="6224" l="0" r="0" t="6224"/>
          <a:stretch/>
        </p:blipFill>
        <p:spPr>
          <a:xfrm>
            <a:off x="3887391" y="342901"/>
            <a:ext cx="4629150" cy="4052887"/>
          </a:xfrm>
          <a:prstGeom prst="rect">
            <a:avLst/>
          </a:prstGeom>
          <a:noFill/>
          <a:ln>
            <a:noFill/>
          </a:ln>
        </p:spPr>
      </p:pic>
      <p:sp>
        <p:nvSpPr>
          <p:cNvPr id="471" name="Google Shape;471;p7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273050" lvl="0" marL="330200" rtl="0" algn="l">
              <a:lnSpc>
                <a:spcPct val="100000"/>
              </a:lnSpc>
              <a:spcBef>
                <a:spcPts val="0"/>
              </a:spcBef>
              <a:spcAft>
                <a:spcPts val="0"/>
              </a:spcAft>
              <a:buClr>
                <a:srgbClr val="002060"/>
              </a:buClr>
              <a:buSzPts val="1300"/>
              <a:buFont typeface="Arial"/>
              <a:buChar char="•"/>
            </a:pPr>
            <a:r>
              <a:rPr lang="en" sz="1300">
                <a:solidFill>
                  <a:srgbClr val="002060"/>
                </a:solidFill>
                <a:latin typeface="Open Sans Light"/>
                <a:ea typeface="Open Sans Light"/>
                <a:cs typeface="Open Sans Light"/>
                <a:sym typeface="Open Sans Light"/>
              </a:rPr>
              <a:t>No high school diploma = Almost no chance of achieving middle class</a:t>
            </a:r>
            <a:endParaRPr sz="1300"/>
          </a:p>
          <a:p>
            <a:pPr indent="-190500" lvl="0" marL="330200" rtl="0" algn="l">
              <a:lnSpc>
                <a:spcPct val="100000"/>
              </a:lnSpc>
              <a:spcBef>
                <a:spcPts val="0"/>
              </a:spcBef>
              <a:spcAft>
                <a:spcPts val="0"/>
              </a:spcAft>
              <a:buClr>
                <a:schemeClr val="dk1"/>
              </a:buClr>
              <a:buSzPts val="1200"/>
              <a:buFont typeface="Arial"/>
              <a:buNone/>
            </a:pPr>
            <a:r>
              <a:t/>
            </a:r>
            <a:endParaRPr sz="1300">
              <a:solidFill>
                <a:srgbClr val="002060"/>
              </a:solidFill>
              <a:latin typeface="Open Sans Light"/>
              <a:ea typeface="Open Sans Light"/>
              <a:cs typeface="Open Sans Light"/>
              <a:sym typeface="Open Sans Light"/>
            </a:endParaRPr>
          </a:p>
          <a:p>
            <a:pPr indent="-273050" lvl="0" marL="330200" rtl="0" algn="l">
              <a:lnSpc>
                <a:spcPct val="100000"/>
              </a:lnSpc>
              <a:spcBef>
                <a:spcPts val="0"/>
              </a:spcBef>
              <a:spcAft>
                <a:spcPts val="0"/>
              </a:spcAft>
              <a:buClr>
                <a:srgbClr val="002060"/>
              </a:buClr>
              <a:buSzPts val="1300"/>
              <a:buFont typeface="Arial"/>
              <a:buChar char="•"/>
            </a:pPr>
            <a:r>
              <a:rPr lang="en" sz="1300">
                <a:solidFill>
                  <a:srgbClr val="002060"/>
                </a:solidFill>
                <a:latin typeface="Open Sans Light"/>
                <a:ea typeface="Open Sans Light"/>
                <a:cs typeface="Open Sans Light"/>
                <a:sym typeface="Open Sans Light"/>
              </a:rPr>
              <a:t>Only 17 percent of all jobs available to those with no high school diploma</a:t>
            </a:r>
            <a:endParaRPr sz="1300"/>
          </a:p>
          <a:p>
            <a:pPr indent="0" lvl="0" marL="63500" rtl="0" algn="l">
              <a:lnSpc>
                <a:spcPct val="100000"/>
              </a:lnSpc>
              <a:spcBef>
                <a:spcPts val="0"/>
              </a:spcBef>
              <a:spcAft>
                <a:spcPts val="0"/>
              </a:spcAft>
              <a:buClr>
                <a:schemeClr val="dk1"/>
              </a:buClr>
              <a:buSzPts val="1200"/>
              <a:buNone/>
            </a:pPr>
            <a:r>
              <a:t/>
            </a:r>
            <a:endParaRPr sz="1300">
              <a:solidFill>
                <a:srgbClr val="002060"/>
              </a:solidFill>
              <a:latin typeface="Open Sans Light"/>
              <a:ea typeface="Open Sans Light"/>
              <a:cs typeface="Open Sans Light"/>
              <a:sym typeface="Open Sans Light"/>
            </a:endParaRPr>
          </a:p>
          <a:p>
            <a:pPr indent="-273050" lvl="0" marL="330200" rtl="0" algn="l">
              <a:lnSpc>
                <a:spcPct val="100000"/>
              </a:lnSpc>
              <a:spcBef>
                <a:spcPts val="0"/>
              </a:spcBef>
              <a:spcAft>
                <a:spcPts val="0"/>
              </a:spcAft>
              <a:buClr>
                <a:srgbClr val="002060"/>
              </a:buClr>
              <a:buSzPts val="1300"/>
              <a:buFont typeface="Arial"/>
              <a:buChar char="•"/>
            </a:pPr>
            <a:r>
              <a:rPr lang="en" sz="1300">
                <a:solidFill>
                  <a:srgbClr val="002060"/>
                </a:solidFill>
                <a:latin typeface="Open Sans Light"/>
                <a:ea typeface="Open Sans Light"/>
                <a:cs typeface="Open Sans Light"/>
                <a:sym typeface="Open Sans Light"/>
              </a:rPr>
              <a:t>Available jobs may not provide a living wage or health care benefits</a:t>
            </a:r>
            <a:endParaRPr sz="1300"/>
          </a:p>
          <a:p>
            <a:pPr indent="0" lvl="0" marL="63500" rtl="0" algn="l">
              <a:lnSpc>
                <a:spcPct val="100000"/>
              </a:lnSpc>
              <a:spcBef>
                <a:spcPts val="0"/>
              </a:spcBef>
              <a:spcAft>
                <a:spcPts val="0"/>
              </a:spcAft>
              <a:buClr>
                <a:schemeClr val="dk1"/>
              </a:buClr>
              <a:buSzPts val="1200"/>
              <a:buNone/>
            </a:pPr>
            <a:r>
              <a:t/>
            </a:r>
            <a:endParaRPr sz="1300">
              <a:solidFill>
                <a:srgbClr val="002060"/>
              </a:solidFill>
              <a:latin typeface="Open Sans Light"/>
              <a:ea typeface="Open Sans Light"/>
              <a:cs typeface="Open Sans Light"/>
              <a:sym typeface="Open Sans Light"/>
            </a:endParaRPr>
          </a:p>
          <a:p>
            <a:pPr indent="-273050" lvl="0" marL="330200" rtl="0" algn="l">
              <a:lnSpc>
                <a:spcPct val="100000"/>
              </a:lnSpc>
              <a:spcBef>
                <a:spcPts val="0"/>
              </a:spcBef>
              <a:spcAft>
                <a:spcPts val="0"/>
              </a:spcAft>
              <a:buClr>
                <a:srgbClr val="002060"/>
              </a:buClr>
              <a:buSzPts val="1300"/>
              <a:buFont typeface="Arial"/>
              <a:buChar char="•"/>
            </a:pPr>
            <a:r>
              <a:rPr lang="en" sz="1300">
                <a:solidFill>
                  <a:srgbClr val="002060"/>
                </a:solidFill>
                <a:latin typeface="Open Sans Light"/>
                <a:ea typeface="Open Sans Light"/>
                <a:cs typeface="Open Sans Light"/>
                <a:sym typeface="Open Sans Light"/>
              </a:rPr>
              <a:t>2020- 2021 Kansas graduation          rate = 88.1 percent.</a:t>
            </a:r>
            <a:endParaRPr sz="1300"/>
          </a:p>
          <a:p>
            <a:pPr indent="0" lvl="0" marL="0" rtl="0" algn="l">
              <a:lnSpc>
                <a:spcPct val="90000"/>
              </a:lnSpc>
              <a:spcBef>
                <a:spcPts val="800"/>
              </a:spcBef>
              <a:spcAft>
                <a:spcPts val="0"/>
              </a:spcAft>
              <a:buSzPts val="1200"/>
              <a:buNone/>
            </a:pPr>
            <a:r>
              <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1"/>
          <p:cNvSpPr txBox="1"/>
          <p:nvPr>
            <p:ph type="title"/>
          </p:nvPr>
        </p:nvSpPr>
        <p:spPr>
          <a:xfrm>
            <a:off x="629841" y="342900"/>
            <a:ext cx="2949000" cy="935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a:t>Postsecondary Success</a:t>
            </a:r>
            <a:endParaRPr/>
          </a:p>
        </p:txBody>
      </p:sp>
      <p:pic>
        <p:nvPicPr>
          <p:cNvPr id="478" name="Google Shape;478;p71"/>
          <p:cNvPicPr preferRelativeResize="0"/>
          <p:nvPr>
            <p:ph idx="2" type="pic"/>
          </p:nvPr>
        </p:nvPicPr>
        <p:blipFill rotWithShape="1">
          <a:blip r:embed="rId3">
            <a:alphaModFix/>
          </a:blip>
          <a:srcRect b="6224" l="0" r="0" t="6224"/>
          <a:stretch/>
        </p:blipFill>
        <p:spPr>
          <a:xfrm>
            <a:off x="3885009" y="342900"/>
            <a:ext cx="4629150" cy="4052887"/>
          </a:xfrm>
          <a:prstGeom prst="rect">
            <a:avLst/>
          </a:prstGeom>
          <a:noFill/>
          <a:ln>
            <a:noFill/>
          </a:ln>
        </p:spPr>
      </p:pic>
      <p:sp>
        <p:nvSpPr>
          <p:cNvPr id="479" name="Google Shape;479;p7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p>
            <a:pPr indent="-292100" lvl="0" marL="330200" rtl="0" algn="l">
              <a:lnSpc>
                <a:spcPct val="90000"/>
              </a:lnSpc>
              <a:spcBef>
                <a:spcPts val="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In 2020, education demand for jobs in Kansas: 29 percent high school diploma or less; 35 percent associate’s degree; 25 percent bachelor’s degree; 11 percent master’s degree</a:t>
            </a:r>
            <a:endParaRPr sz="1600">
              <a:latin typeface="Open Sans Light"/>
              <a:ea typeface="Open Sans Light"/>
              <a:cs typeface="Open Sans Light"/>
              <a:sym typeface="Open Sans Light"/>
            </a:endParaRPr>
          </a:p>
          <a:p>
            <a:pPr indent="0" lvl="0" marL="63500" rtl="0" algn="l">
              <a:lnSpc>
                <a:spcPct val="90000"/>
              </a:lnSpc>
              <a:spcBef>
                <a:spcPts val="800"/>
              </a:spcBef>
              <a:spcAft>
                <a:spcPts val="0"/>
              </a:spcAft>
              <a:buSzPts val="1200"/>
              <a:buNone/>
            </a:pPr>
            <a:r>
              <a:t/>
            </a:r>
            <a:endParaRPr sz="1600">
              <a:solidFill>
                <a:srgbClr val="002060"/>
              </a:solidFill>
              <a:latin typeface="Open Sans Light"/>
              <a:ea typeface="Open Sans Light"/>
              <a:cs typeface="Open Sans Light"/>
              <a:sym typeface="Open Sans Light"/>
            </a:endParaRPr>
          </a:p>
          <a:p>
            <a:pPr indent="-292100" lvl="0" marL="330200" rtl="0" algn="l">
              <a:lnSpc>
                <a:spcPct val="90000"/>
              </a:lnSpc>
              <a:spcBef>
                <a:spcPts val="80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State goal: 70-75 percent</a:t>
            </a:r>
            <a:endParaRPr sz="1600">
              <a:latin typeface="Open Sans Light"/>
              <a:ea typeface="Open Sans Light"/>
              <a:cs typeface="Open Sans Light"/>
              <a:sym typeface="Open Sans Light"/>
            </a:endParaRPr>
          </a:p>
          <a:p>
            <a:pPr indent="0" lvl="0" marL="63500" rtl="0" algn="l">
              <a:lnSpc>
                <a:spcPct val="90000"/>
              </a:lnSpc>
              <a:spcBef>
                <a:spcPts val="800"/>
              </a:spcBef>
              <a:spcAft>
                <a:spcPts val="0"/>
              </a:spcAft>
              <a:buSzPts val="1200"/>
              <a:buNone/>
            </a:pPr>
            <a:r>
              <a:t/>
            </a:r>
            <a:endParaRPr sz="1600">
              <a:solidFill>
                <a:srgbClr val="002060"/>
              </a:solidFill>
              <a:latin typeface="Open Sans Light"/>
              <a:ea typeface="Open Sans Light"/>
              <a:cs typeface="Open Sans Light"/>
              <a:sym typeface="Open Sans Light"/>
            </a:endParaRPr>
          </a:p>
          <a:p>
            <a:pPr indent="-292100" lvl="0" marL="330200" rtl="0" algn="l">
              <a:lnSpc>
                <a:spcPct val="90000"/>
              </a:lnSpc>
              <a:spcBef>
                <a:spcPts val="800"/>
              </a:spcBef>
              <a:spcAft>
                <a:spcPts val="0"/>
              </a:spcAft>
              <a:buSzPts val="1600"/>
              <a:buFont typeface="Open Sans Light"/>
              <a:buChar char="•"/>
            </a:pPr>
            <a:r>
              <a:rPr lang="en" sz="1600">
                <a:solidFill>
                  <a:srgbClr val="002060"/>
                </a:solidFill>
                <a:latin typeface="Open Sans Light"/>
                <a:ea typeface="Open Sans Light"/>
                <a:cs typeface="Open Sans Light"/>
                <a:sym typeface="Open Sans Light"/>
              </a:rPr>
              <a:t>Two pieces of paper</a:t>
            </a:r>
            <a:endParaRPr sz="1600">
              <a:latin typeface="Open Sans Light"/>
              <a:ea typeface="Open Sans Light"/>
              <a:cs typeface="Open Sans Light"/>
              <a:sym typeface="Open Sans Light"/>
            </a:endParaRPr>
          </a:p>
          <a:p>
            <a:pPr indent="0" lvl="0" marL="0" rtl="0" algn="l">
              <a:lnSpc>
                <a:spcPct val="90000"/>
              </a:lnSpc>
              <a:spcBef>
                <a:spcPts val="800"/>
              </a:spcBef>
              <a:spcAft>
                <a:spcPts val="0"/>
              </a:spcAft>
              <a:buSzPts val="1200"/>
              <a:buNone/>
            </a:pPr>
            <a:r>
              <a:t/>
            </a:r>
            <a:endParaRPr sz="1600">
              <a:latin typeface="Open Sans Light"/>
              <a:ea typeface="Open Sans Light"/>
              <a:cs typeface="Open Sans Light"/>
              <a:sym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72"/>
          <p:cNvSpPr txBox="1"/>
          <p:nvPr>
            <p:ph type="title"/>
          </p:nvPr>
        </p:nvSpPr>
        <p:spPr>
          <a:xfrm>
            <a:off x="628650" y="207466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Open Sans SemiBold"/>
              <a:buNone/>
            </a:pPr>
            <a:r>
              <a:rPr lang="en"/>
              <a:t>OVT Roles and Responsibilities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3"/>
          <p:cNvSpPr txBox="1"/>
          <p:nvPr>
            <p:ph idx="1" type="body"/>
          </p:nvPr>
        </p:nvSpPr>
        <p:spPr>
          <a:xfrm>
            <a:off x="628650" y="1720463"/>
            <a:ext cx="7408200" cy="1836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1900">
                <a:solidFill>
                  <a:schemeClr val="accent2"/>
                </a:solidFill>
                <a:highlight>
                  <a:srgbClr val="FFFFFF"/>
                </a:highlight>
                <a:latin typeface="Open Sans"/>
                <a:ea typeface="Open Sans"/>
                <a:cs typeface="Open Sans"/>
                <a:sym typeface="Open Sans"/>
              </a:rPr>
              <a:t>“Outside visitation team” means a group of trained education professionals selected by an education system to collaborate with the education system in a coaching or mentoring role, supporting the education system for the duration of an accreditation cycle.</a:t>
            </a:r>
            <a:endParaRPr sz="1900">
              <a:solidFill>
                <a:schemeClr val="accent2"/>
              </a:solidFill>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None/>
            </a:pPr>
            <a:r>
              <a:t/>
            </a:r>
            <a:endParaRPr sz="3400">
              <a:solidFill>
                <a:schemeClr val="accent2"/>
              </a:solidFill>
            </a:endParaRPr>
          </a:p>
          <a:p>
            <a:pPr indent="0" lvl="0" marL="0" rtl="0" algn="l">
              <a:lnSpc>
                <a:spcPct val="90000"/>
              </a:lnSpc>
              <a:spcBef>
                <a:spcPts val="1200"/>
              </a:spcBef>
              <a:spcAft>
                <a:spcPts val="0"/>
              </a:spcAft>
              <a:buSzPts val="2100"/>
              <a:buNone/>
            </a:pPr>
            <a:r>
              <a:t/>
            </a:r>
            <a:endParaRPr sz="2800">
              <a:solidFill>
                <a:schemeClr val="accent2"/>
              </a:solidFill>
            </a:endParaRPr>
          </a:p>
        </p:txBody>
      </p:sp>
      <p:sp>
        <p:nvSpPr>
          <p:cNvPr id="492" name="Google Shape;492;p7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An OVT is…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4"/>
          <p:cNvSpPr txBox="1"/>
          <p:nvPr>
            <p:ph idx="1" type="body"/>
          </p:nvPr>
        </p:nvSpPr>
        <p:spPr>
          <a:xfrm>
            <a:off x="628650" y="1720463"/>
            <a:ext cx="7408200" cy="1836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2300">
                <a:solidFill>
                  <a:schemeClr val="accent2"/>
                </a:solidFill>
                <a:highlight>
                  <a:srgbClr val="FFFFFF"/>
                </a:highlight>
                <a:latin typeface="Open Sans"/>
                <a:ea typeface="Open Sans"/>
                <a:cs typeface="Open Sans"/>
                <a:sym typeface="Open Sans"/>
              </a:rPr>
              <a:t>“Outside visitation team chair” means the member of the outside visitation team who has been specifically trained and appointed to act as the leader of the group for the duration of an accreditation cycle.</a:t>
            </a:r>
            <a:endParaRPr sz="3800">
              <a:solidFill>
                <a:schemeClr val="accent2"/>
              </a:solidFill>
            </a:endParaRPr>
          </a:p>
          <a:p>
            <a:pPr indent="0" lvl="0" marL="0" rtl="0" algn="l">
              <a:lnSpc>
                <a:spcPct val="90000"/>
              </a:lnSpc>
              <a:spcBef>
                <a:spcPts val="1200"/>
              </a:spcBef>
              <a:spcAft>
                <a:spcPts val="0"/>
              </a:spcAft>
              <a:buSzPts val="2100"/>
              <a:buNone/>
            </a:pPr>
            <a:r>
              <a:t/>
            </a:r>
            <a:endParaRPr sz="3200">
              <a:solidFill>
                <a:schemeClr val="accent2"/>
              </a:solidFill>
            </a:endParaRPr>
          </a:p>
        </p:txBody>
      </p:sp>
      <p:sp>
        <p:nvSpPr>
          <p:cNvPr id="499" name="Google Shape;499;p7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An OVT Chair is…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5"/>
          <p:cNvSpPr txBox="1"/>
          <p:nvPr>
            <p:ph idx="1" type="body"/>
          </p:nvPr>
        </p:nvSpPr>
        <p:spPr>
          <a:xfrm>
            <a:off x="628650" y="1268051"/>
            <a:ext cx="7886700" cy="30096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sz="3000"/>
              <a:t>When you think about the traits/attributes of a good OVT Chair, what comes to mind? </a:t>
            </a:r>
            <a:endParaRPr sz="3000"/>
          </a:p>
        </p:txBody>
      </p:sp>
      <p:sp>
        <p:nvSpPr>
          <p:cNvPr id="505" name="Google Shape;505;p7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Word Cloud - Menti </a:t>
            </a:r>
            <a:r>
              <a:rPr lang="en">
                <a:solidFill>
                  <a:schemeClr val="accent2"/>
                </a:solidFill>
                <a:latin typeface="Open Sans Medium"/>
                <a:ea typeface="Open Sans Medium"/>
                <a:cs typeface="Open Sans Medium"/>
                <a:sym typeface="Open Sans Medium"/>
              </a:rPr>
              <a:t>(</a:t>
            </a:r>
            <a:r>
              <a:rPr b="1" lang="en" sz="3650">
                <a:highlight>
                  <a:schemeClr val="lt1"/>
                </a:highlight>
                <a:latin typeface="Arial"/>
                <a:ea typeface="Arial"/>
                <a:cs typeface="Arial"/>
                <a:sym typeface="Arial"/>
              </a:rPr>
              <a:t>8427 5242</a:t>
            </a:r>
            <a:r>
              <a:rPr lang="en">
                <a:solidFill>
                  <a:schemeClr val="accent2"/>
                </a:solidFill>
                <a:highlight>
                  <a:srgbClr val="FFFFFF"/>
                </a:highlight>
                <a:latin typeface="Open Sans Medium"/>
                <a:ea typeface="Open Sans Medium"/>
                <a:cs typeface="Open Sans Medium"/>
                <a:sym typeface="Open Sans Medium"/>
              </a:rPr>
              <a:t>)</a:t>
            </a:r>
            <a:endParaRPr>
              <a:solidFill>
                <a:schemeClr val="accent2"/>
              </a:solidFill>
              <a:latin typeface="Open Sans Medium"/>
              <a:ea typeface="Open Sans Medium"/>
              <a:cs typeface="Open Sans Medium"/>
              <a:sym typeface="Open Sans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6"/>
          <p:cNvSpPr txBox="1"/>
          <p:nvPr>
            <p:ph idx="1" type="body"/>
          </p:nvPr>
        </p:nvSpPr>
        <p:spPr>
          <a:xfrm>
            <a:off x="628650" y="1056769"/>
            <a:ext cx="7886700" cy="3588900"/>
          </a:xfrm>
          <a:prstGeom prst="rect">
            <a:avLst/>
          </a:prstGeom>
          <a:noFill/>
          <a:ln>
            <a:noFill/>
          </a:ln>
        </p:spPr>
        <p:txBody>
          <a:bodyPr anchorCtr="0" anchor="t" bIns="34275" lIns="68575" spcFirstLastPara="1" rIns="68575" wrap="square" tIns="34275">
            <a:normAutofit lnSpcReduction="20000"/>
          </a:bodyPr>
          <a:lstStyle/>
          <a:p>
            <a:pPr indent="-241300" lvl="0" marL="177800" rtl="0" algn="l">
              <a:lnSpc>
                <a:spcPct val="140000"/>
              </a:lnSpc>
              <a:spcBef>
                <a:spcPts val="300"/>
              </a:spcBef>
              <a:spcAft>
                <a:spcPts val="0"/>
              </a:spcAft>
              <a:buClr>
                <a:srgbClr val="002060"/>
              </a:buClr>
              <a:buSzPts val="2400"/>
              <a:buChar char="•"/>
            </a:pPr>
            <a:r>
              <a:rPr lang="en" sz="1900">
                <a:solidFill>
                  <a:srgbClr val="002060"/>
                </a:solidFill>
              </a:rPr>
              <a:t>Conduct system visits</a:t>
            </a:r>
            <a:endParaRPr sz="1900">
              <a:solidFill>
                <a:srgbClr val="002060"/>
              </a:solidFill>
            </a:endParaRPr>
          </a:p>
          <a:p>
            <a:pPr indent="-203200" lvl="1" marL="520700" rtl="0" algn="l">
              <a:lnSpc>
                <a:spcPct val="140000"/>
              </a:lnSpc>
              <a:spcBef>
                <a:spcPts val="300"/>
              </a:spcBef>
              <a:spcAft>
                <a:spcPts val="0"/>
              </a:spcAft>
              <a:buClr>
                <a:srgbClr val="002060"/>
              </a:buClr>
              <a:buSzPts val="1800"/>
              <a:buChar char="•"/>
            </a:pPr>
            <a:r>
              <a:rPr lang="en" sz="1600">
                <a:solidFill>
                  <a:srgbClr val="002060"/>
                </a:solidFill>
              </a:rPr>
              <a:t>Build positive, supportive relationships </a:t>
            </a:r>
            <a:endParaRPr sz="1600"/>
          </a:p>
          <a:p>
            <a:pPr indent="-203200" lvl="1" marL="520700" rtl="0" algn="l">
              <a:lnSpc>
                <a:spcPct val="140000"/>
              </a:lnSpc>
              <a:spcBef>
                <a:spcPts val="200"/>
              </a:spcBef>
              <a:spcAft>
                <a:spcPts val="0"/>
              </a:spcAft>
              <a:buClr>
                <a:schemeClr val="dk1"/>
              </a:buClr>
              <a:buSzPts val="1800"/>
              <a:buChar char="•"/>
            </a:pPr>
            <a:r>
              <a:rPr lang="en" sz="1600">
                <a:solidFill>
                  <a:srgbClr val="002060"/>
                </a:solidFill>
              </a:rPr>
              <a:t>Provoke thought</a:t>
            </a:r>
            <a:endParaRPr sz="1600"/>
          </a:p>
          <a:p>
            <a:pPr indent="-203200" lvl="1" marL="520700" rtl="0" algn="l">
              <a:lnSpc>
                <a:spcPct val="140000"/>
              </a:lnSpc>
              <a:spcBef>
                <a:spcPts val="200"/>
              </a:spcBef>
              <a:spcAft>
                <a:spcPts val="0"/>
              </a:spcAft>
              <a:buClr>
                <a:schemeClr val="dk1"/>
              </a:buClr>
              <a:buSzPts val="1800"/>
              <a:buChar char="•"/>
            </a:pPr>
            <a:r>
              <a:rPr lang="en" sz="1600">
                <a:solidFill>
                  <a:srgbClr val="002060"/>
                </a:solidFill>
              </a:rPr>
              <a:t>Question and actively listen</a:t>
            </a:r>
            <a:endParaRPr sz="1600"/>
          </a:p>
          <a:p>
            <a:pPr indent="-203200" lvl="1" marL="520700" rtl="0" algn="l">
              <a:lnSpc>
                <a:spcPct val="140000"/>
              </a:lnSpc>
              <a:spcBef>
                <a:spcPts val="300"/>
              </a:spcBef>
              <a:spcAft>
                <a:spcPts val="0"/>
              </a:spcAft>
              <a:buClr>
                <a:schemeClr val="dk1"/>
              </a:buClr>
              <a:buSzPts val="1800"/>
              <a:buChar char="•"/>
            </a:pPr>
            <a:r>
              <a:rPr lang="en" sz="1600">
                <a:solidFill>
                  <a:srgbClr val="002060"/>
                </a:solidFill>
              </a:rPr>
              <a:t>Coach, mentor, guide</a:t>
            </a:r>
            <a:endParaRPr sz="1600">
              <a:solidFill>
                <a:srgbClr val="002060"/>
              </a:solidFill>
            </a:endParaRPr>
          </a:p>
          <a:p>
            <a:pPr indent="0" lvl="0" marL="685800" rtl="0" algn="l">
              <a:lnSpc>
                <a:spcPct val="140000"/>
              </a:lnSpc>
              <a:spcBef>
                <a:spcPts val="300"/>
              </a:spcBef>
              <a:spcAft>
                <a:spcPts val="0"/>
              </a:spcAft>
              <a:buNone/>
            </a:pPr>
            <a:r>
              <a:t/>
            </a:r>
            <a:endParaRPr sz="1600">
              <a:solidFill>
                <a:srgbClr val="002060"/>
              </a:solidFill>
            </a:endParaRPr>
          </a:p>
          <a:p>
            <a:pPr indent="-241300" lvl="0" marL="177800" rtl="0" algn="l">
              <a:lnSpc>
                <a:spcPct val="140000"/>
              </a:lnSpc>
              <a:spcBef>
                <a:spcPts val="300"/>
              </a:spcBef>
              <a:spcAft>
                <a:spcPts val="0"/>
              </a:spcAft>
              <a:buClr>
                <a:srgbClr val="002060"/>
              </a:buClr>
              <a:buSzPts val="2400"/>
              <a:buChar char="•"/>
            </a:pPr>
            <a:r>
              <a:rPr lang="en" sz="1900">
                <a:solidFill>
                  <a:srgbClr val="002060"/>
                </a:solidFill>
              </a:rPr>
              <a:t>Create the OVT Annual Report to:</a:t>
            </a:r>
            <a:endParaRPr/>
          </a:p>
          <a:p>
            <a:pPr indent="-203200" lvl="1" marL="520700" rtl="0" algn="l">
              <a:lnSpc>
                <a:spcPct val="140000"/>
              </a:lnSpc>
              <a:spcBef>
                <a:spcPts val="300"/>
              </a:spcBef>
              <a:spcAft>
                <a:spcPts val="0"/>
              </a:spcAft>
              <a:buClr>
                <a:srgbClr val="002060"/>
              </a:buClr>
              <a:buSzPts val="1800"/>
              <a:buChar char="•"/>
            </a:pPr>
            <a:r>
              <a:rPr lang="en" sz="1500">
                <a:solidFill>
                  <a:srgbClr val="002060"/>
                </a:solidFill>
              </a:rPr>
              <a:t>Provide </a:t>
            </a:r>
            <a:r>
              <a:rPr b="1" lang="en" sz="1500">
                <a:solidFill>
                  <a:srgbClr val="002060"/>
                </a:solidFill>
                <a:latin typeface="Open Sans"/>
                <a:ea typeface="Open Sans"/>
                <a:cs typeface="Open Sans"/>
                <a:sym typeface="Open Sans"/>
              </a:rPr>
              <a:t>feedback </a:t>
            </a:r>
            <a:r>
              <a:rPr lang="en" sz="1500">
                <a:solidFill>
                  <a:srgbClr val="002060"/>
                </a:solidFill>
              </a:rPr>
              <a:t>to system on progress</a:t>
            </a:r>
            <a:endParaRPr/>
          </a:p>
          <a:p>
            <a:pPr indent="-203200" lvl="1" marL="520700" rtl="0" algn="l">
              <a:lnSpc>
                <a:spcPct val="140000"/>
              </a:lnSpc>
              <a:spcBef>
                <a:spcPts val="300"/>
              </a:spcBef>
              <a:spcAft>
                <a:spcPts val="0"/>
              </a:spcAft>
              <a:buClr>
                <a:srgbClr val="002060"/>
              </a:buClr>
              <a:buSzPts val="1800"/>
              <a:buChar char="•"/>
            </a:pPr>
            <a:r>
              <a:rPr lang="en" sz="1500">
                <a:solidFill>
                  <a:srgbClr val="002060"/>
                </a:solidFill>
              </a:rPr>
              <a:t>Provide </a:t>
            </a:r>
            <a:r>
              <a:rPr b="1" lang="en" sz="1500">
                <a:solidFill>
                  <a:srgbClr val="002060"/>
                </a:solidFill>
                <a:latin typeface="Open Sans"/>
                <a:ea typeface="Open Sans"/>
                <a:cs typeface="Open Sans"/>
                <a:sym typeface="Open Sans"/>
              </a:rPr>
              <a:t>documentation </a:t>
            </a:r>
            <a:r>
              <a:rPr lang="en" sz="1500">
                <a:solidFill>
                  <a:srgbClr val="002060"/>
                </a:solidFill>
              </a:rPr>
              <a:t>to the ARC for accreditation determination in year-5</a:t>
            </a:r>
            <a:endParaRPr sz="1800"/>
          </a:p>
        </p:txBody>
      </p:sp>
      <p:sp>
        <p:nvSpPr>
          <p:cNvPr id="512" name="Google Shape;512;p76"/>
          <p:cNvSpPr txBox="1"/>
          <p:nvPr>
            <p:ph type="title"/>
          </p:nvPr>
        </p:nvSpPr>
        <p:spPr>
          <a:xfrm>
            <a:off x="628650" y="0"/>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Purpose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7"/>
          <p:cNvSpPr txBox="1"/>
          <p:nvPr>
            <p:ph type="title"/>
          </p:nvPr>
        </p:nvSpPr>
        <p:spPr>
          <a:xfrm>
            <a:off x="629841" y="342900"/>
            <a:ext cx="2949000" cy="8955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Open Sans SemiBold"/>
              <a:buNone/>
            </a:pPr>
            <a:r>
              <a:rPr lang="en"/>
              <a:t>OVT Member Requirements:</a:t>
            </a:r>
            <a:endParaRPr/>
          </a:p>
        </p:txBody>
      </p:sp>
      <p:sp>
        <p:nvSpPr>
          <p:cNvPr id="519" name="Google Shape;519;p77"/>
          <p:cNvSpPr txBox="1"/>
          <p:nvPr>
            <p:ph idx="1" type="body"/>
          </p:nvPr>
        </p:nvSpPr>
        <p:spPr>
          <a:xfrm>
            <a:off x="629850" y="1543050"/>
            <a:ext cx="3352200" cy="3113100"/>
          </a:xfrm>
          <a:prstGeom prst="rect">
            <a:avLst/>
          </a:prstGeom>
          <a:noFill/>
          <a:ln>
            <a:noFill/>
          </a:ln>
        </p:spPr>
        <p:txBody>
          <a:bodyPr anchorCtr="0" anchor="t" bIns="34275" lIns="68575" spcFirstLastPara="1" rIns="68575" wrap="square" tIns="34275">
            <a:noAutofit/>
          </a:bodyPr>
          <a:lstStyle/>
          <a:p>
            <a:pPr indent="-279400" lvl="0" marL="279400" rtl="0" algn="l">
              <a:lnSpc>
                <a:spcPct val="150000"/>
              </a:lnSpc>
              <a:spcBef>
                <a:spcPts val="0"/>
              </a:spcBef>
              <a:spcAft>
                <a:spcPts val="0"/>
              </a:spcAft>
              <a:buSzPts val="1800"/>
              <a:buFont typeface="Arial"/>
              <a:buChar char="•"/>
            </a:pPr>
            <a:r>
              <a:rPr lang="en" sz="1800">
                <a:solidFill>
                  <a:srgbClr val="002060"/>
                </a:solidFill>
                <a:latin typeface="Open Sans Light"/>
                <a:ea typeface="Open Sans Light"/>
                <a:cs typeface="Open Sans Light"/>
                <a:sym typeface="Open Sans Light"/>
              </a:rPr>
              <a:t>Complete required training</a:t>
            </a:r>
            <a:endParaRPr sz="1800"/>
          </a:p>
          <a:p>
            <a:pPr indent="0" lvl="0" marL="25400" rtl="0" algn="l">
              <a:lnSpc>
                <a:spcPct val="150000"/>
              </a:lnSpc>
              <a:spcBef>
                <a:spcPts val="300"/>
              </a:spcBef>
              <a:spcAft>
                <a:spcPts val="0"/>
              </a:spcAft>
              <a:buSzPts val="1500"/>
              <a:buNone/>
            </a:pPr>
            <a:r>
              <a:t/>
            </a:r>
            <a:endParaRPr sz="1800">
              <a:solidFill>
                <a:srgbClr val="002060"/>
              </a:solidFill>
              <a:latin typeface="Open Sans Light"/>
              <a:ea typeface="Open Sans Light"/>
              <a:cs typeface="Open Sans Light"/>
              <a:sym typeface="Open Sans Light"/>
            </a:endParaRPr>
          </a:p>
          <a:p>
            <a:pPr indent="-279400" lvl="0" marL="279400" rtl="0" algn="l">
              <a:lnSpc>
                <a:spcPct val="150000"/>
              </a:lnSpc>
              <a:spcBef>
                <a:spcPts val="300"/>
              </a:spcBef>
              <a:spcAft>
                <a:spcPts val="0"/>
              </a:spcAft>
              <a:buSzPts val="1800"/>
              <a:buFont typeface="Arial"/>
              <a:buChar char="•"/>
            </a:pPr>
            <a:r>
              <a:rPr lang="en" sz="1800">
                <a:solidFill>
                  <a:srgbClr val="002060"/>
                </a:solidFill>
                <a:latin typeface="Open Sans Light"/>
                <a:ea typeface="Open Sans Light"/>
                <a:cs typeface="Open Sans Light"/>
                <a:sym typeface="Open Sans Light"/>
              </a:rPr>
              <a:t>System yearly on-site visits</a:t>
            </a:r>
            <a:endParaRPr sz="1800"/>
          </a:p>
          <a:p>
            <a:pPr indent="0" lvl="0" marL="25400" rtl="0" algn="l">
              <a:lnSpc>
                <a:spcPct val="150000"/>
              </a:lnSpc>
              <a:spcBef>
                <a:spcPts val="300"/>
              </a:spcBef>
              <a:spcAft>
                <a:spcPts val="0"/>
              </a:spcAft>
              <a:buSzPts val="1500"/>
              <a:buNone/>
            </a:pPr>
            <a:r>
              <a:t/>
            </a:r>
            <a:endParaRPr sz="1800">
              <a:solidFill>
                <a:srgbClr val="002060"/>
              </a:solidFill>
              <a:latin typeface="Open Sans Light"/>
              <a:ea typeface="Open Sans Light"/>
              <a:cs typeface="Open Sans Light"/>
              <a:sym typeface="Open Sans Light"/>
            </a:endParaRPr>
          </a:p>
          <a:p>
            <a:pPr indent="-279400" lvl="0" marL="279400" rtl="0" algn="l">
              <a:lnSpc>
                <a:spcPct val="150000"/>
              </a:lnSpc>
              <a:spcBef>
                <a:spcPts val="300"/>
              </a:spcBef>
              <a:spcAft>
                <a:spcPts val="0"/>
              </a:spcAft>
              <a:buSzPts val="1800"/>
              <a:buFont typeface="Arial"/>
              <a:buChar char="•"/>
            </a:pPr>
            <a:r>
              <a:rPr lang="en" sz="1800">
                <a:solidFill>
                  <a:srgbClr val="002060"/>
                </a:solidFill>
              </a:rPr>
              <a:t>No </a:t>
            </a:r>
            <a:r>
              <a:rPr lang="en" sz="1800">
                <a:solidFill>
                  <a:srgbClr val="002060"/>
                </a:solidFill>
                <a:latin typeface="Open Sans Light"/>
                <a:ea typeface="Open Sans Light"/>
                <a:cs typeface="Open Sans Light"/>
                <a:sym typeface="Open Sans Light"/>
              </a:rPr>
              <a:t>conflict</a:t>
            </a:r>
            <a:r>
              <a:rPr lang="en" sz="1800">
                <a:solidFill>
                  <a:srgbClr val="002060"/>
                </a:solidFill>
              </a:rPr>
              <a:t>s </a:t>
            </a:r>
            <a:r>
              <a:rPr lang="en" sz="1800">
                <a:solidFill>
                  <a:srgbClr val="002060"/>
                </a:solidFill>
                <a:latin typeface="Open Sans Light"/>
                <a:ea typeface="Open Sans Light"/>
                <a:cs typeface="Open Sans Light"/>
                <a:sym typeface="Open Sans Light"/>
              </a:rPr>
              <a:t>of interest</a:t>
            </a:r>
            <a:endParaRPr sz="1800">
              <a:solidFill>
                <a:srgbClr val="002060"/>
              </a:solidFill>
              <a:latin typeface="Open Sans Light"/>
              <a:ea typeface="Open Sans Light"/>
              <a:cs typeface="Open Sans Light"/>
              <a:sym typeface="Open Sans Light"/>
            </a:endParaRPr>
          </a:p>
          <a:p>
            <a:pPr indent="0" lvl="0" marL="0" rtl="0" algn="l">
              <a:lnSpc>
                <a:spcPct val="150000"/>
              </a:lnSpc>
              <a:spcBef>
                <a:spcPts val="300"/>
              </a:spcBef>
              <a:spcAft>
                <a:spcPts val="0"/>
              </a:spcAft>
              <a:buSzPts val="1200"/>
              <a:buNone/>
            </a:pPr>
            <a:r>
              <a:t/>
            </a:r>
            <a:endParaRPr sz="1800">
              <a:solidFill>
                <a:srgbClr val="002060"/>
              </a:solidFill>
            </a:endParaRPr>
          </a:p>
          <a:p>
            <a:pPr indent="-279400" lvl="0" marL="279400" rtl="0" algn="l">
              <a:lnSpc>
                <a:spcPct val="150000"/>
              </a:lnSpc>
              <a:spcBef>
                <a:spcPts val="300"/>
              </a:spcBef>
              <a:spcAft>
                <a:spcPts val="0"/>
              </a:spcAft>
              <a:buClr>
                <a:srgbClr val="002060"/>
              </a:buClr>
              <a:buSzPts val="1800"/>
              <a:buChar char="•"/>
            </a:pPr>
            <a:r>
              <a:rPr lang="en" sz="1800">
                <a:solidFill>
                  <a:srgbClr val="002060"/>
                </a:solidFill>
              </a:rPr>
              <a:t>Impartial and professional</a:t>
            </a:r>
            <a:endParaRPr sz="1800">
              <a:solidFill>
                <a:srgbClr val="002060"/>
              </a:solidFill>
            </a:endParaRPr>
          </a:p>
          <a:p>
            <a:pPr indent="0" lvl="0" marL="0" rtl="0" algn="l">
              <a:lnSpc>
                <a:spcPct val="90000"/>
              </a:lnSpc>
              <a:spcBef>
                <a:spcPts val="800"/>
              </a:spcBef>
              <a:spcAft>
                <a:spcPts val="0"/>
              </a:spcAft>
              <a:buSzPts val="1200"/>
              <a:buNone/>
            </a:pPr>
            <a:r>
              <a:t/>
            </a:r>
            <a:endParaRPr/>
          </a:p>
        </p:txBody>
      </p:sp>
      <p:pic>
        <p:nvPicPr>
          <p:cNvPr id="520" name="Google Shape;520;p77"/>
          <p:cNvPicPr preferRelativeResize="0"/>
          <p:nvPr>
            <p:ph idx="2" type="pic"/>
          </p:nvPr>
        </p:nvPicPr>
        <p:blipFill rotWithShape="1">
          <a:blip r:embed="rId3">
            <a:alphaModFix/>
          </a:blip>
          <a:srcRect b="0" l="11925" r="11925" t="0"/>
          <a:stretch/>
        </p:blipFill>
        <p:spPr>
          <a:xfrm>
            <a:off x="4112950" y="477925"/>
            <a:ext cx="4401199" cy="3853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2" name="Shape 332"/>
        <p:cNvGrpSpPr/>
        <p:nvPr/>
      </p:nvGrpSpPr>
      <p:grpSpPr>
        <a:xfrm>
          <a:off x="0" y="0"/>
          <a:ext cx="0" cy="0"/>
          <a:chOff x="0" y="0"/>
          <a:chExt cx="0" cy="0"/>
        </a:xfrm>
      </p:grpSpPr>
      <p:sp>
        <p:nvSpPr>
          <p:cNvPr id="333" name="Google Shape;333;p51"/>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Welcome &amp; Introduction Polls</a:t>
            </a:r>
            <a:endParaRPr/>
          </a:p>
        </p:txBody>
      </p:sp>
      <p:sp>
        <p:nvSpPr>
          <p:cNvPr id="334" name="Google Shape;334;p51"/>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Who is in the room today? </a:t>
            </a:r>
            <a:endParaRPr/>
          </a:p>
          <a:p>
            <a:pPr indent="0" lvl="0" marL="457200" rtl="0" algn="l">
              <a:spcBef>
                <a:spcPts val="800"/>
              </a:spcBef>
              <a:spcAft>
                <a:spcPts val="0"/>
              </a:spcAft>
              <a:buNone/>
            </a:pPr>
            <a:r>
              <a:t/>
            </a:r>
            <a:endParaRPr/>
          </a:p>
          <a:p>
            <a:pPr indent="-361950" lvl="0" marL="457200" rtl="0" algn="l">
              <a:spcBef>
                <a:spcPts val="800"/>
              </a:spcBef>
              <a:spcAft>
                <a:spcPts val="0"/>
              </a:spcAft>
              <a:buSzPts val="2100"/>
              <a:buChar char="●"/>
            </a:pPr>
            <a:r>
              <a:rPr lang="en"/>
              <a:t>What excites you about being an OVT Chair? </a:t>
            </a:r>
            <a:endParaRPr/>
          </a:p>
          <a:p>
            <a:pPr indent="0" lvl="0" marL="457200" rtl="0" algn="l">
              <a:spcBef>
                <a:spcPts val="800"/>
              </a:spcBef>
              <a:spcAft>
                <a:spcPts val="0"/>
              </a:spcAft>
              <a:buNone/>
            </a:pPr>
            <a:r>
              <a:t/>
            </a:r>
            <a:endParaRPr/>
          </a:p>
          <a:p>
            <a:pPr indent="-361950" lvl="0" marL="457200" rtl="0" algn="l">
              <a:spcBef>
                <a:spcPts val="800"/>
              </a:spcBef>
              <a:spcAft>
                <a:spcPts val="0"/>
              </a:spcAft>
              <a:buSzPts val="2100"/>
              <a:buChar char="●"/>
            </a:pPr>
            <a:r>
              <a:rPr lang="en"/>
              <a:t>What is one thing you hope to learn today about being an OVT Chair?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8"/>
          <p:cNvSpPr txBox="1"/>
          <p:nvPr>
            <p:ph idx="1" type="body"/>
          </p:nvPr>
        </p:nvSpPr>
        <p:spPr>
          <a:xfrm>
            <a:off x="19050" y="1233055"/>
            <a:ext cx="7886700" cy="3399600"/>
          </a:xfrm>
          <a:prstGeom prst="rect">
            <a:avLst/>
          </a:prstGeom>
          <a:noFill/>
          <a:ln>
            <a:noFill/>
          </a:ln>
        </p:spPr>
        <p:txBody>
          <a:bodyPr anchorCtr="0" anchor="t" bIns="34275" lIns="68575" spcFirstLastPara="1" rIns="68575" wrap="square" tIns="34275">
            <a:normAutofit lnSpcReduction="20000"/>
          </a:bodyPr>
          <a:lstStyle/>
          <a:p>
            <a:pPr indent="-336550" lvl="0" marL="876300" rtl="0" algn="l">
              <a:lnSpc>
                <a:spcPct val="90000"/>
              </a:lnSpc>
              <a:spcBef>
                <a:spcPts val="0"/>
              </a:spcBef>
              <a:spcAft>
                <a:spcPts val="0"/>
              </a:spcAft>
              <a:buSzPts val="2100"/>
              <a:buChar char="•"/>
            </a:pPr>
            <a:r>
              <a:rPr lang="en">
                <a:solidFill>
                  <a:srgbClr val="002060"/>
                </a:solidFill>
                <a:latin typeface="Open Sans Light"/>
                <a:ea typeface="Open Sans Light"/>
                <a:cs typeface="Open Sans Light"/>
                <a:sym typeface="Open Sans Light"/>
              </a:rPr>
              <a:t>Five-year commitment</a:t>
            </a:r>
            <a:endParaRPr>
              <a:solidFill>
                <a:srgbClr val="002060"/>
              </a:solidFill>
              <a:latin typeface="Open Sans Light"/>
              <a:ea typeface="Open Sans Light"/>
              <a:cs typeface="Open Sans Light"/>
              <a:sym typeface="Open Sans Light"/>
            </a:endParaRPr>
          </a:p>
          <a:p>
            <a:pPr indent="0" lvl="0" marL="177800" rtl="0" algn="l">
              <a:lnSpc>
                <a:spcPct val="90000"/>
              </a:lnSpc>
              <a:spcBef>
                <a:spcPts val="0"/>
              </a:spcBef>
              <a:spcAft>
                <a:spcPts val="0"/>
              </a:spcAft>
              <a:buSzPts val="1400"/>
              <a:buNone/>
            </a:pPr>
            <a:r>
              <a:t/>
            </a:r>
            <a:endParaRPr>
              <a:solidFill>
                <a:srgbClr val="002060"/>
              </a:solidFill>
            </a:endParaRPr>
          </a:p>
          <a:p>
            <a:pPr indent="-336550" lvl="0" marL="876300" rtl="0" algn="l">
              <a:lnSpc>
                <a:spcPct val="90000"/>
              </a:lnSpc>
              <a:spcBef>
                <a:spcPts val="0"/>
              </a:spcBef>
              <a:spcAft>
                <a:spcPts val="0"/>
              </a:spcAft>
              <a:buSzPts val="2100"/>
              <a:buChar char="•"/>
            </a:pPr>
            <a:r>
              <a:rPr lang="en">
                <a:solidFill>
                  <a:srgbClr val="002060"/>
                </a:solidFill>
              </a:rPr>
              <a:t>Attend yearly on-site visits</a:t>
            </a:r>
            <a:endParaRPr>
              <a:solidFill>
                <a:srgbClr val="002060"/>
              </a:solidFill>
            </a:endParaRPr>
          </a:p>
          <a:p>
            <a:pPr indent="0" lvl="0" marL="177800" rtl="0" algn="l">
              <a:lnSpc>
                <a:spcPct val="90000"/>
              </a:lnSpc>
              <a:spcBef>
                <a:spcPts val="0"/>
              </a:spcBef>
              <a:spcAft>
                <a:spcPts val="0"/>
              </a:spcAft>
              <a:buSzPts val="1400"/>
              <a:buNone/>
            </a:pPr>
            <a:r>
              <a:t/>
            </a:r>
            <a:endParaRPr>
              <a:solidFill>
                <a:srgbClr val="002060"/>
              </a:solidFill>
              <a:latin typeface="Open Sans Light"/>
              <a:ea typeface="Open Sans Light"/>
              <a:cs typeface="Open Sans Light"/>
              <a:sym typeface="Open Sans Light"/>
            </a:endParaRPr>
          </a:p>
          <a:p>
            <a:pPr indent="-336550" lvl="0" marL="876300" rtl="0" algn="l">
              <a:lnSpc>
                <a:spcPct val="90000"/>
              </a:lnSpc>
              <a:spcBef>
                <a:spcPts val="300"/>
              </a:spcBef>
              <a:spcAft>
                <a:spcPts val="0"/>
              </a:spcAft>
              <a:buSzPts val="2100"/>
              <a:buChar char="•"/>
            </a:pPr>
            <a:r>
              <a:rPr lang="en">
                <a:solidFill>
                  <a:srgbClr val="002060"/>
                </a:solidFill>
                <a:latin typeface="Open Sans Light"/>
                <a:ea typeface="Open Sans Light"/>
                <a:cs typeface="Open Sans Light"/>
                <a:sym typeface="Open Sans Light"/>
              </a:rPr>
              <a:t>Prepare thoroughly and participate actively</a:t>
            </a:r>
            <a:endParaRPr>
              <a:solidFill>
                <a:srgbClr val="002060"/>
              </a:solidFill>
              <a:latin typeface="Open Sans Light"/>
              <a:ea typeface="Open Sans Light"/>
              <a:cs typeface="Open Sans Light"/>
              <a:sym typeface="Open Sans Light"/>
            </a:endParaRPr>
          </a:p>
          <a:p>
            <a:pPr indent="0" lvl="0" marL="177800" rtl="0" algn="l">
              <a:lnSpc>
                <a:spcPct val="90000"/>
              </a:lnSpc>
              <a:spcBef>
                <a:spcPts val="300"/>
              </a:spcBef>
              <a:spcAft>
                <a:spcPts val="0"/>
              </a:spcAft>
              <a:buSzPts val="1400"/>
              <a:buNone/>
            </a:pPr>
            <a:r>
              <a:t/>
            </a:r>
            <a:endParaRPr>
              <a:solidFill>
                <a:srgbClr val="002060"/>
              </a:solidFill>
            </a:endParaRPr>
          </a:p>
          <a:p>
            <a:pPr indent="-336550" lvl="0" marL="876300" rtl="0" algn="l">
              <a:lnSpc>
                <a:spcPct val="90000"/>
              </a:lnSpc>
              <a:spcBef>
                <a:spcPts val="300"/>
              </a:spcBef>
              <a:spcAft>
                <a:spcPts val="0"/>
              </a:spcAft>
              <a:buSzPts val="2100"/>
              <a:buChar char="•"/>
            </a:pPr>
            <a:r>
              <a:rPr lang="en">
                <a:solidFill>
                  <a:srgbClr val="002060"/>
                </a:solidFill>
              </a:rPr>
              <a:t>Review all materials provided before visit(s)</a:t>
            </a:r>
            <a:endParaRPr>
              <a:solidFill>
                <a:srgbClr val="002060"/>
              </a:solidFill>
            </a:endParaRPr>
          </a:p>
          <a:p>
            <a:pPr indent="0" lvl="0" marL="0" rtl="0" algn="l">
              <a:lnSpc>
                <a:spcPct val="90000"/>
              </a:lnSpc>
              <a:spcBef>
                <a:spcPts val="300"/>
              </a:spcBef>
              <a:spcAft>
                <a:spcPts val="0"/>
              </a:spcAft>
              <a:buSzPts val="1400"/>
              <a:buNone/>
            </a:pPr>
            <a:r>
              <a:t/>
            </a:r>
            <a:endParaRPr>
              <a:solidFill>
                <a:srgbClr val="002060"/>
              </a:solidFill>
            </a:endParaRPr>
          </a:p>
          <a:p>
            <a:pPr indent="-336550" lvl="0" marL="876300" rtl="0" algn="l">
              <a:lnSpc>
                <a:spcPct val="90000"/>
              </a:lnSpc>
              <a:spcBef>
                <a:spcPts val="300"/>
              </a:spcBef>
              <a:spcAft>
                <a:spcPts val="0"/>
              </a:spcAft>
              <a:buSzPts val="2100"/>
              <a:buChar char="•"/>
            </a:pPr>
            <a:r>
              <a:rPr lang="en">
                <a:solidFill>
                  <a:srgbClr val="002060"/>
                </a:solidFill>
                <a:latin typeface="Open Sans Light"/>
                <a:ea typeface="Open Sans Light"/>
                <a:cs typeface="Open Sans Light"/>
                <a:sym typeface="Open Sans Light"/>
              </a:rPr>
              <a:t>Provide support to system as needed</a:t>
            </a:r>
            <a:endParaRPr>
              <a:solidFill>
                <a:srgbClr val="002060"/>
              </a:solidFill>
              <a:latin typeface="Open Sans Light"/>
              <a:ea typeface="Open Sans Light"/>
              <a:cs typeface="Open Sans Light"/>
              <a:sym typeface="Open Sans Light"/>
            </a:endParaRPr>
          </a:p>
          <a:p>
            <a:pPr indent="0" lvl="0" marL="0" rtl="0" algn="l">
              <a:lnSpc>
                <a:spcPct val="90000"/>
              </a:lnSpc>
              <a:spcBef>
                <a:spcPts val="300"/>
              </a:spcBef>
              <a:spcAft>
                <a:spcPts val="0"/>
              </a:spcAft>
              <a:buSzPts val="1400"/>
              <a:buNone/>
            </a:pPr>
            <a:r>
              <a:t/>
            </a:r>
            <a:endParaRPr>
              <a:solidFill>
                <a:srgbClr val="002060"/>
              </a:solidFill>
            </a:endParaRPr>
          </a:p>
          <a:p>
            <a:pPr indent="0" lvl="0" marL="0" rtl="0" algn="l">
              <a:lnSpc>
                <a:spcPct val="90000"/>
              </a:lnSpc>
              <a:spcBef>
                <a:spcPts val="300"/>
              </a:spcBef>
              <a:spcAft>
                <a:spcPts val="0"/>
              </a:spcAft>
              <a:buSzPts val="1400"/>
              <a:buNone/>
            </a:pPr>
            <a:r>
              <a:t/>
            </a:r>
            <a:endParaRPr>
              <a:solidFill>
                <a:srgbClr val="002060"/>
              </a:solidFill>
            </a:endParaRPr>
          </a:p>
          <a:p>
            <a:pPr indent="-38100" lvl="0" marL="177800" rtl="0" algn="l">
              <a:lnSpc>
                <a:spcPct val="90000"/>
              </a:lnSpc>
              <a:spcBef>
                <a:spcPts val="800"/>
              </a:spcBef>
              <a:spcAft>
                <a:spcPts val="0"/>
              </a:spcAft>
              <a:buSzPts val="2100"/>
              <a:buNone/>
            </a:pPr>
            <a:r>
              <a:t/>
            </a:r>
            <a:endParaRPr/>
          </a:p>
        </p:txBody>
      </p:sp>
      <p:sp>
        <p:nvSpPr>
          <p:cNvPr id="527" name="Google Shape;527;p78"/>
          <p:cNvSpPr txBox="1"/>
          <p:nvPr>
            <p:ph type="title"/>
          </p:nvPr>
        </p:nvSpPr>
        <p:spPr>
          <a:xfrm>
            <a:off x="580538" y="23878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Responsibilities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9"/>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a:p>
          <a:p>
            <a:pPr indent="-171450" lvl="0" marL="177800" rtl="0" algn="l">
              <a:lnSpc>
                <a:spcPct val="90000"/>
              </a:lnSpc>
              <a:spcBef>
                <a:spcPts val="300"/>
              </a:spcBef>
              <a:spcAft>
                <a:spcPts val="0"/>
              </a:spcAft>
              <a:buClr>
                <a:schemeClr val="dk1"/>
              </a:buClr>
              <a:buSzPts val="2100"/>
              <a:buChar char="•"/>
            </a:pPr>
            <a:r>
              <a:rPr lang="en">
                <a:solidFill>
                  <a:srgbClr val="002060"/>
                </a:solidFill>
              </a:rPr>
              <a:t>  Support and communicate with OVT chair</a:t>
            </a:r>
            <a:endParaRPr>
              <a:solidFill>
                <a:srgbClr val="002060"/>
              </a:solidFill>
            </a:endParaRPr>
          </a:p>
          <a:p>
            <a:pPr indent="0" lvl="0" marL="0" rtl="0" algn="l">
              <a:lnSpc>
                <a:spcPct val="90000"/>
              </a:lnSpc>
              <a:spcBef>
                <a:spcPts val="300"/>
              </a:spcBef>
              <a:spcAft>
                <a:spcPts val="0"/>
              </a:spcAft>
              <a:buSzPts val="1400"/>
              <a:buNone/>
            </a:pPr>
            <a:r>
              <a:t/>
            </a:r>
            <a:endParaRPr>
              <a:solidFill>
                <a:srgbClr val="002060"/>
              </a:solidFill>
            </a:endParaRPr>
          </a:p>
          <a:p>
            <a:pPr indent="-336550" lvl="0" marL="342900" rtl="0" algn="l">
              <a:lnSpc>
                <a:spcPct val="90000"/>
              </a:lnSpc>
              <a:spcBef>
                <a:spcPts val="800"/>
              </a:spcBef>
              <a:spcAft>
                <a:spcPts val="0"/>
              </a:spcAft>
              <a:buSzPts val="2100"/>
              <a:buChar char="•"/>
            </a:pPr>
            <a:r>
              <a:rPr lang="en">
                <a:solidFill>
                  <a:srgbClr val="002060"/>
                </a:solidFill>
              </a:rPr>
              <a:t>Collaborate with other OVT members</a:t>
            </a:r>
            <a:endParaRPr/>
          </a:p>
          <a:p>
            <a:pPr indent="0" lvl="0" marL="0" rtl="0" algn="l">
              <a:lnSpc>
                <a:spcPct val="90000"/>
              </a:lnSpc>
              <a:spcBef>
                <a:spcPts val="800"/>
              </a:spcBef>
              <a:spcAft>
                <a:spcPts val="0"/>
              </a:spcAft>
              <a:buSzPts val="2100"/>
              <a:buNone/>
            </a:pPr>
            <a:r>
              <a:t/>
            </a:r>
            <a:endParaRPr>
              <a:solidFill>
                <a:srgbClr val="002060"/>
              </a:solidFill>
            </a:endParaRPr>
          </a:p>
          <a:p>
            <a:pPr indent="-336550" lvl="0" marL="342900" rtl="0" algn="l">
              <a:lnSpc>
                <a:spcPct val="90000"/>
              </a:lnSpc>
              <a:spcBef>
                <a:spcPts val="800"/>
              </a:spcBef>
              <a:spcAft>
                <a:spcPts val="0"/>
              </a:spcAft>
              <a:buSzPts val="2100"/>
              <a:buChar char="•"/>
            </a:pPr>
            <a:r>
              <a:rPr lang="en">
                <a:solidFill>
                  <a:srgbClr val="002060"/>
                </a:solidFill>
              </a:rPr>
              <a:t>Assist with annual summary report as assigned by chair</a:t>
            </a:r>
            <a:endParaRPr/>
          </a:p>
          <a:p>
            <a:pPr indent="-38100" lvl="0" marL="177800" rtl="0" algn="l">
              <a:lnSpc>
                <a:spcPct val="90000"/>
              </a:lnSpc>
              <a:spcBef>
                <a:spcPts val="800"/>
              </a:spcBef>
              <a:spcAft>
                <a:spcPts val="0"/>
              </a:spcAft>
              <a:buSzPts val="2100"/>
              <a:buNone/>
            </a:pPr>
            <a:r>
              <a:t/>
            </a:r>
            <a:endParaRPr/>
          </a:p>
        </p:txBody>
      </p:sp>
      <p:sp>
        <p:nvSpPr>
          <p:cNvPr id="534" name="Google Shape;534;p7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a:t>
            </a:r>
            <a:r>
              <a:rPr lang="en">
                <a:solidFill>
                  <a:schemeClr val="accent1"/>
                </a:solidFill>
              </a:rPr>
              <a:t>Member</a:t>
            </a:r>
            <a:r>
              <a:rPr lang="en"/>
              <a:t> Role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0"/>
          <p:cNvSpPr txBox="1"/>
          <p:nvPr>
            <p:ph idx="1" type="body"/>
          </p:nvPr>
        </p:nvSpPr>
        <p:spPr>
          <a:xfrm>
            <a:off x="628650" y="1268015"/>
            <a:ext cx="7886700" cy="3364800"/>
          </a:xfrm>
          <a:prstGeom prst="rect">
            <a:avLst/>
          </a:prstGeom>
          <a:noFill/>
          <a:ln>
            <a:noFill/>
          </a:ln>
        </p:spPr>
        <p:txBody>
          <a:bodyPr anchorCtr="0" anchor="t" bIns="34275" lIns="68575" spcFirstLastPara="1" rIns="68575" wrap="square" tIns="34275">
            <a:normAutofit fontScale="92500" lnSpcReduction="20000"/>
          </a:bodyPr>
          <a:lstStyle/>
          <a:p>
            <a:pPr indent="-326548" lvl="0" marL="342900" rtl="0" algn="l">
              <a:lnSpc>
                <a:spcPct val="100000"/>
              </a:lnSpc>
              <a:spcBef>
                <a:spcPts val="0"/>
              </a:spcBef>
              <a:spcAft>
                <a:spcPts val="0"/>
              </a:spcAft>
              <a:buSzPct val="100000"/>
              <a:buChar char="•"/>
            </a:pPr>
            <a:r>
              <a:rPr lang="en">
                <a:solidFill>
                  <a:srgbClr val="002060"/>
                </a:solidFill>
              </a:rPr>
              <a:t>Coordinate all work/visits with systems</a:t>
            </a:r>
            <a:endParaRPr/>
          </a:p>
          <a:p>
            <a:pPr indent="0" lvl="0" marL="0" rtl="0" algn="l">
              <a:lnSpc>
                <a:spcPct val="100000"/>
              </a:lnSpc>
              <a:spcBef>
                <a:spcPts val="800"/>
              </a:spcBef>
              <a:spcAft>
                <a:spcPts val="0"/>
              </a:spcAft>
              <a:buSzPct val="100000"/>
              <a:buNone/>
            </a:pPr>
            <a:r>
              <a:t/>
            </a:r>
            <a:endParaRPr>
              <a:solidFill>
                <a:srgbClr val="002060"/>
              </a:solidFill>
            </a:endParaRPr>
          </a:p>
          <a:p>
            <a:pPr indent="-326548" lvl="0" marL="342900" rtl="0" algn="l">
              <a:lnSpc>
                <a:spcPct val="100000"/>
              </a:lnSpc>
              <a:spcBef>
                <a:spcPts val="800"/>
              </a:spcBef>
              <a:spcAft>
                <a:spcPts val="0"/>
              </a:spcAft>
              <a:buSzPct val="100000"/>
              <a:buChar char="•"/>
            </a:pPr>
            <a:r>
              <a:rPr lang="en">
                <a:solidFill>
                  <a:srgbClr val="002060"/>
                </a:solidFill>
              </a:rPr>
              <a:t>Facilitate support for system in the growth process</a:t>
            </a:r>
            <a:endParaRPr/>
          </a:p>
          <a:p>
            <a:pPr indent="0" lvl="0" marL="0" rtl="0" algn="l">
              <a:lnSpc>
                <a:spcPct val="100000"/>
              </a:lnSpc>
              <a:spcBef>
                <a:spcPts val="800"/>
              </a:spcBef>
              <a:spcAft>
                <a:spcPts val="0"/>
              </a:spcAft>
              <a:buSzPct val="100000"/>
              <a:buNone/>
            </a:pPr>
            <a:r>
              <a:t/>
            </a:r>
            <a:endParaRPr>
              <a:solidFill>
                <a:srgbClr val="002060"/>
              </a:solidFill>
            </a:endParaRPr>
          </a:p>
          <a:p>
            <a:pPr indent="-326548" lvl="0" marL="342900" rtl="0" algn="l">
              <a:lnSpc>
                <a:spcPct val="100000"/>
              </a:lnSpc>
              <a:spcBef>
                <a:spcPts val="800"/>
              </a:spcBef>
              <a:spcAft>
                <a:spcPts val="0"/>
              </a:spcAft>
              <a:buSzPct val="100000"/>
              <a:buChar char="•"/>
            </a:pPr>
            <a:r>
              <a:rPr lang="en">
                <a:solidFill>
                  <a:srgbClr val="002060"/>
                </a:solidFill>
              </a:rPr>
              <a:t>Leads team members and ensures they have needed resources</a:t>
            </a:r>
            <a:endParaRPr>
              <a:solidFill>
                <a:srgbClr val="002060"/>
              </a:solidFill>
            </a:endParaRPr>
          </a:p>
          <a:p>
            <a:pPr indent="0" lvl="0" marL="177800" rtl="0" algn="l">
              <a:lnSpc>
                <a:spcPct val="100000"/>
              </a:lnSpc>
              <a:spcBef>
                <a:spcPts val="800"/>
              </a:spcBef>
              <a:spcAft>
                <a:spcPts val="0"/>
              </a:spcAft>
              <a:buSzPct val="66666"/>
              <a:buNone/>
            </a:pPr>
            <a:r>
              <a:t/>
            </a:r>
            <a:endParaRPr>
              <a:solidFill>
                <a:srgbClr val="002060"/>
              </a:solidFill>
            </a:endParaRPr>
          </a:p>
          <a:p>
            <a:pPr indent="-285432" lvl="0" marL="342900" rtl="0" algn="l">
              <a:lnSpc>
                <a:spcPct val="100000"/>
              </a:lnSpc>
              <a:spcBef>
                <a:spcPts val="800"/>
              </a:spcBef>
              <a:spcAft>
                <a:spcPts val="0"/>
              </a:spcAft>
              <a:buClr>
                <a:srgbClr val="002060"/>
              </a:buClr>
              <a:buSzPct val="66666"/>
              <a:buChar char="•"/>
            </a:pPr>
            <a:r>
              <a:rPr lang="en">
                <a:solidFill>
                  <a:srgbClr val="002060"/>
                </a:solidFill>
              </a:rPr>
              <a:t>Submit OVT annual report using the authenticated application</a:t>
            </a:r>
            <a:endParaRPr>
              <a:solidFill>
                <a:srgbClr val="002060"/>
              </a:solidFill>
            </a:endParaRPr>
          </a:p>
          <a:p>
            <a:pPr indent="-247332" lvl="1" marL="685800" rtl="0" algn="l">
              <a:lnSpc>
                <a:spcPct val="100000"/>
              </a:lnSpc>
              <a:spcBef>
                <a:spcPts val="800"/>
              </a:spcBef>
              <a:spcAft>
                <a:spcPts val="0"/>
              </a:spcAft>
              <a:buClr>
                <a:srgbClr val="002060"/>
              </a:buClr>
              <a:buSzPct val="77777"/>
              <a:buChar char="•"/>
            </a:pPr>
            <a:r>
              <a:rPr lang="en">
                <a:solidFill>
                  <a:srgbClr val="002060"/>
                </a:solidFill>
              </a:rPr>
              <a:t>Make sure that the System &amp; OVT contact information is up to date (work with your system contacts to ensure this on both sides)</a:t>
            </a:r>
            <a:endParaRPr>
              <a:solidFill>
                <a:srgbClr val="002060"/>
              </a:solidFill>
            </a:endParaRPr>
          </a:p>
          <a:p>
            <a:pPr indent="-38100" lvl="0" marL="177800" rtl="0" algn="l">
              <a:lnSpc>
                <a:spcPct val="90000"/>
              </a:lnSpc>
              <a:spcBef>
                <a:spcPts val="800"/>
              </a:spcBef>
              <a:spcAft>
                <a:spcPts val="0"/>
              </a:spcAft>
              <a:buSzPct val="100000"/>
              <a:buNone/>
            </a:pPr>
            <a:r>
              <a:t/>
            </a:r>
            <a:endParaRPr/>
          </a:p>
        </p:txBody>
      </p:sp>
      <p:sp>
        <p:nvSpPr>
          <p:cNvPr id="541" name="Google Shape;541;p8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a:t>
            </a:r>
            <a:r>
              <a:rPr lang="en">
                <a:solidFill>
                  <a:schemeClr val="accent1"/>
                </a:solidFill>
              </a:rPr>
              <a:t>Chair</a:t>
            </a:r>
            <a:r>
              <a:rPr lang="en"/>
              <a:t> Role and Responsibilities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1"/>
          <p:cNvSpPr txBox="1"/>
          <p:nvPr>
            <p:ph idx="1" type="body"/>
          </p:nvPr>
        </p:nvSpPr>
        <p:spPr>
          <a:xfrm>
            <a:off x="628650" y="1233055"/>
            <a:ext cx="7886700" cy="3399600"/>
          </a:xfrm>
          <a:prstGeom prst="rect">
            <a:avLst/>
          </a:prstGeom>
          <a:noFill/>
          <a:ln>
            <a:noFill/>
          </a:ln>
        </p:spPr>
        <p:txBody>
          <a:bodyPr anchorCtr="0" anchor="t" bIns="34275" lIns="68575" spcFirstLastPara="1" rIns="68575" wrap="square" tIns="34275">
            <a:normAutofit/>
          </a:bodyPr>
          <a:lstStyle/>
          <a:p>
            <a:pPr indent="-247650" lvl="0" marL="254000" rtl="0" algn="l">
              <a:lnSpc>
                <a:spcPct val="90000"/>
              </a:lnSpc>
              <a:spcBef>
                <a:spcPts val="0"/>
              </a:spcBef>
              <a:spcAft>
                <a:spcPts val="0"/>
              </a:spcAft>
              <a:buSzPts val="2100"/>
              <a:buChar char="•"/>
            </a:pPr>
            <a:r>
              <a:rPr lang="en">
                <a:solidFill>
                  <a:srgbClr val="002060"/>
                </a:solidFill>
              </a:rPr>
              <a:t>Obtains and shares the system annual report with OVT</a:t>
            </a:r>
            <a:endParaRPr/>
          </a:p>
          <a:p>
            <a:pPr indent="0" lvl="0" marL="0" rtl="0" algn="l">
              <a:lnSpc>
                <a:spcPct val="90000"/>
              </a:lnSpc>
              <a:spcBef>
                <a:spcPts val="800"/>
              </a:spcBef>
              <a:spcAft>
                <a:spcPts val="0"/>
              </a:spcAft>
              <a:buSzPts val="2100"/>
              <a:buNone/>
            </a:pPr>
            <a:r>
              <a:t/>
            </a:r>
            <a:endParaRPr>
              <a:solidFill>
                <a:srgbClr val="002060"/>
              </a:solidFill>
            </a:endParaRPr>
          </a:p>
          <a:p>
            <a:pPr indent="-247650" lvl="0" marL="254000" rtl="0" algn="l">
              <a:lnSpc>
                <a:spcPct val="90000"/>
              </a:lnSpc>
              <a:spcBef>
                <a:spcPts val="800"/>
              </a:spcBef>
              <a:spcAft>
                <a:spcPts val="0"/>
              </a:spcAft>
              <a:buSzPts val="2100"/>
              <a:buChar char="•"/>
            </a:pPr>
            <a:r>
              <a:rPr lang="en">
                <a:solidFill>
                  <a:srgbClr val="002060"/>
                </a:solidFill>
              </a:rPr>
              <a:t>Provides leadership in the completion of all chair annual summary reports within 30 days of the onsite visit, and assigns OVT member responsibilities</a:t>
            </a:r>
            <a:endParaRPr/>
          </a:p>
          <a:p>
            <a:pPr indent="-38100" lvl="0" marL="177800" rtl="0" algn="l">
              <a:lnSpc>
                <a:spcPct val="90000"/>
              </a:lnSpc>
              <a:spcBef>
                <a:spcPts val="800"/>
              </a:spcBef>
              <a:spcAft>
                <a:spcPts val="0"/>
              </a:spcAft>
              <a:buSzPts val="2100"/>
              <a:buNone/>
            </a:pPr>
            <a:r>
              <a:t/>
            </a:r>
            <a:endParaRPr/>
          </a:p>
        </p:txBody>
      </p:sp>
      <p:sp>
        <p:nvSpPr>
          <p:cNvPr id="548" name="Google Shape;548;p8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a:t>
            </a:r>
            <a:r>
              <a:rPr lang="en">
                <a:solidFill>
                  <a:schemeClr val="accent1"/>
                </a:solidFill>
              </a:rPr>
              <a:t>Chair</a:t>
            </a:r>
            <a:r>
              <a:rPr lang="en"/>
              <a:t> Role and Responsibilities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2"/>
          <p:cNvSpPr txBox="1"/>
          <p:nvPr>
            <p:ph type="title"/>
          </p:nvPr>
        </p:nvSpPr>
        <p:spPr>
          <a:xfrm>
            <a:off x="471488" y="1555998"/>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Open Sans SemiBold"/>
              <a:buNone/>
            </a:pPr>
            <a:r>
              <a:rPr lang="en"/>
              <a:t>OVT Process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9" name="Shape 559"/>
        <p:cNvGrpSpPr/>
        <p:nvPr/>
      </p:nvGrpSpPr>
      <p:grpSpPr>
        <a:xfrm>
          <a:off x="0" y="0"/>
          <a:ext cx="0" cy="0"/>
          <a:chOff x="0" y="0"/>
          <a:chExt cx="0" cy="0"/>
        </a:xfrm>
      </p:grpSpPr>
      <p:sp>
        <p:nvSpPr>
          <p:cNvPr id="560" name="Google Shape;560;p83"/>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Open Sans SemiBold"/>
              <a:buNone/>
            </a:pPr>
            <a:r>
              <a:rPr lang="en"/>
              <a:t>Break-Out Discussion (5 Min)</a:t>
            </a:r>
            <a:endParaRPr/>
          </a:p>
        </p:txBody>
      </p:sp>
      <p:sp>
        <p:nvSpPr>
          <p:cNvPr id="561" name="Google Shape;561;p83"/>
          <p:cNvSpPr txBox="1"/>
          <p:nvPr>
            <p:ph idx="1" type="body"/>
          </p:nvPr>
        </p:nvSpPr>
        <p:spPr>
          <a:xfrm>
            <a:off x="577256" y="2203351"/>
            <a:ext cx="7886700" cy="1123200"/>
          </a:xfrm>
          <a:prstGeom prst="rect">
            <a:avLst/>
          </a:prstGeom>
          <a:noFill/>
          <a:ln>
            <a:noFill/>
          </a:ln>
        </p:spPr>
        <p:txBody>
          <a:bodyPr anchorCtr="0" anchor="t" bIns="34275" lIns="68575" spcFirstLastPara="1" rIns="68575" wrap="square" tIns="34275">
            <a:noAutofit/>
          </a:bodyPr>
          <a:lstStyle/>
          <a:p>
            <a:pPr indent="0" lvl="0" marL="0" rtl="0" algn="ctr">
              <a:lnSpc>
                <a:spcPct val="70000"/>
              </a:lnSpc>
              <a:spcBef>
                <a:spcPts val="800"/>
              </a:spcBef>
              <a:spcAft>
                <a:spcPts val="0"/>
              </a:spcAft>
              <a:buSzPts val="1085"/>
              <a:buNone/>
            </a:pPr>
            <a:r>
              <a:rPr lang="en" sz="2427"/>
              <a:t>Based on your roles and responsibilities, what do you think your team would need to do </a:t>
            </a:r>
            <a:r>
              <a:rPr lang="en" sz="2427" u="sng"/>
              <a:t>before</a:t>
            </a:r>
            <a:r>
              <a:rPr lang="en" sz="2427"/>
              <a:t>, </a:t>
            </a:r>
            <a:r>
              <a:rPr lang="en" sz="2427" u="sng"/>
              <a:t>during</a:t>
            </a:r>
            <a:r>
              <a:rPr lang="en" sz="2427"/>
              <a:t>, and </a:t>
            </a:r>
            <a:r>
              <a:rPr lang="en" sz="2427" u="sng"/>
              <a:t>after</a:t>
            </a:r>
            <a:r>
              <a:rPr lang="en" sz="2427"/>
              <a:t> an OVT visit? </a:t>
            </a:r>
            <a:endParaRPr sz="2427"/>
          </a:p>
          <a:p>
            <a:pPr indent="0" lvl="0" marL="0" rtl="0" algn="ctr">
              <a:lnSpc>
                <a:spcPct val="70000"/>
              </a:lnSpc>
              <a:spcBef>
                <a:spcPts val="800"/>
              </a:spcBef>
              <a:spcAft>
                <a:spcPts val="0"/>
              </a:spcAft>
              <a:buSzPts val="1085"/>
              <a:buNone/>
            </a:pPr>
            <a:r>
              <a:t/>
            </a:r>
            <a:endParaRPr sz="2427"/>
          </a:p>
          <a:p>
            <a:pPr indent="0" lvl="0" marL="0" rtl="0" algn="ctr">
              <a:lnSpc>
                <a:spcPct val="70000"/>
              </a:lnSpc>
              <a:spcBef>
                <a:spcPts val="800"/>
              </a:spcBef>
              <a:spcAft>
                <a:spcPts val="0"/>
              </a:spcAft>
              <a:buSzPts val="1085"/>
              <a:buNone/>
            </a:pPr>
            <a:r>
              <a:t/>
            </a:r>
            <a:endParaRPr sz="2427"/>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Before</a:t>
            </a:r>
            <a:endParaRPr/>
          </a:p>
        </p:txBody>
      </p:sp>
      <p:sp>
        <p:nvSpPr>
          <p:cNvPr id="568" name="Google Shape;568;p84"/>
          <p:cNvSpPr txBox="1"/>
          <p:nvPr>
            <p:ph idx="1" type="body"/>
          </p:nvPr>
        </p:nvSpPr>
        <p:spPr>
          <a:xfrm>
            <a:off x="471504" y="924803"/>
            <a:ext cx="7913400" cy="33006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800"/>
              </a:spcBef>
              <a:spcAft>
                <a:spcPts val="0"/>
              </a:spcAft>
              <a:buSzPts val="1400"/>
              <a:buNone/>
            </a:pPr>
            <a:r>
              <a:rPr b="1" lang="en" u="sng">
                <a:latin typeface="Open Sans"/>
                <a:ea typeface="Open Sans"/>
                <a:cs typeface="Open Sans"/>
                <a:sym typeface="Open Sans"/>
              </a:rPr>
              <a:t>Chair</a:t>
            </a:r>
            <a:endParaRPr b="1" u="sng">
              <a:latin typeface="Open Sans"/>
              <a:ea typeface="Open Sans"/>
              <a:cs typeface="Open Sans"/>
              <a:sym typeface="Open Sans"/>
            </a:endParaRPr>
          </a:p>
          <a:p>
            <a:pPr indent="0" lvl="0" marL="0" rtl="0" algn="l">
              <a:lnSpc>
                <a:spcPct val="90000"/>
              </a:lnSpc>
              <a:spcBef>
                <a:spcPts val="800"/>
              </a:spcBef>
              <a:spcAft>
                <a:spcPts val="0"/>
              </a:spcAft>
              <a:buSzPts val="1400"/>
              <a:buNone/>
            </a:pPr>
            <a:r>
              <a:t/>
            </a:r>
            <a:endParaRPr b="1" u="sng">
              <a:latin typeface="Open Sans"/>
              <a:ea typeface="Open Sans"/>
              <a:cs typeface="Open Sans"/>
              <a:sym typeface="Open Sans"/>
            </a:endParaRPr>
          </a:p>
          <a:p>
            <a:pPr indent="-254000" lvl="0" marL="342900" rtl="0" algn="l">
              <a:lnSpc>
                <a:spcPct val="90000"/>
              </a:lnSpc>
              <a:spcBef>
                <a:spcPts val="800"/>
              </a:spcBef>
              <a:spcAft>
                <a:spcPts val="0"/>
              </a:spcAft>
              <a:buSzPts val="1400"/>
              <a:buChar char="●"/>
            </a:pPr>
            <a:r>
              <a:rPr lang="en"/>
              <a:t>Register in authenticated application</a:t>
            </a:r>
            <a:endParaRPr/>
          </a:p>
          <a:p>
            <a:pPr indent="0" lvl="0" marL="0" rtl="0" algn="l">
              <a:lnSpc>
                <a:spcPct val="90000"/>
              </a:lnSpc>
              <a:spcBef>
                <a:spcPts val="800"/>
              </a:spcBef>
              <a:spcAft>
                <a:spcPts val="0"/>
              </a:spcAft>
              <a:buSzPts val="1400"/>
              <a:buNone/>
            </a:pPr>
            <a:r>
              <a:t/>
            </a:r>
            <a:endParaRPr sz="1100"/>
          </a:p>
          <a:p>
            <a:pPr indent="-254000" lvl="0" marL="342900" rtl="0" algn="l">
              <a:lnSpc>
                <a:spcPct val="90000"/>
              </a:lnSpc>
              <a:spcBef>
                <a:spcPts val="800"/>
              </a:spcBef>
              <a:spcAft>
                <a:spcPts val="0"/>
              </a:spcAft>
              <a:buSzPts val="1400"/>
              <a:buChar char="●"/>
            </a:pPr>
            <a:r>
              <a:rPr lang="en"/>
              <a:t>Initial system contact </a:t>
            </a:r>
            <a:endParaRPr/>
          </a:p>
          <a:p>
            <a:pPr indent="-254000" lvl="1" marL="685800" rtl="0" algn="l">
              <a:lnSpc>
                <a:spcPct val="90000"/>
              </a:lnSpc>
              <a:spcBef>
                <a:spcPts val="0"/>
              </a:spcBef>
              <a:spcAft>
                <a:spcPts val="0"/>
              </a:spcAft>
              <a:buSzPts val="1400"/>
              <a:buChar char="○"/>
            </a:pPr>
            <a:r>
              <a:rPr lang="en"/>
              <a:t>Schedule visit (half or full day)</a:t>
            </a:r>
            <a:endParaRPr/>
          </a:p>
          <a:p>
            <a:pPr indent="-254000" lvl="1" marL="685800" rtl="0" algn="l">
              <a:lnSpc>
                <a:spcPct val="90000"/>
              </a:lnSpc>
              <a:spcBef>
                <a:spcPts val="0"/>
              </a:spcBef>
              <a:spcAft>
                <a:spcPts val="0"/>
              </a:spcAft>
              <a:buSzPts val="1400"/>
              <a:buChar char="○"/>
            </a:pPr>
            <a:r>
              <a:rPr lang="en"/>
              <a:t>Identify changes of OVT members</a:t>
            </a:r>
            <a:endParaRPr/>
          </a:p>
          <a:p>
            <a:pPr indent="-254000" lvl="1" marL="685800" rtl="0" algn="l">
              <a:lnSpc>
                <a:spcPct val="90000"/>
              </a:lnSpc>
              <a:spcBef>
                <a:spcPts val="0"/>
              </a:spcBef>
              <a:spcAft>
                <a:spcPts val="0"/>
              </a:spcAft>
              <a:buSzPts val="1400"/>
              <a:buChar char="○"/>
            </a:pPr>
            <a:r>
              <a:rPr lang="en"/>
              <a:t>Set agenda focuses on goals, progress and supports needed</a:t>
            </a:r>
            <a:endParaRPr/>
          </a:p>
          <a:p>
            <a:pPr indent="-254000" lvl="1" marL="685800" rtl="0" algn="l">
              <a:lnSpc>
                <a:spcPct val="90000"/>
              </a:lnSpc>
              <a:spcBef>
                <a:spcPts val="0"/>
              </a:spcBef>
              <a:spcAft>
                <a:spcPts val="0"/>
              </a:spcAft>
              <a:buSzPts val="1400"/>
              <a:buChar char="○"/>
            </a:pPr>
            <a:r>
              <a:rPr lang="en"/>
              <a:t>Remind them that system yearly report needs to be in          </a:t>
            </a:r>
            <a:r>
              <a:rPr lang="en" sz="1800"/>
              <a:t>application 30 days before the visit.</a:t>
            </a:r>
            <a:endParaRPr sz="1800"/>
          </a:p>
          <a:p>
            <a:pPr indent="0" lvl="0" marL="0" rtl="0" algn="l">
              <a:lnSpc>
                <a:spcPct val="90000"/>
              </a:lnSpc>
              <a:spcBef>
                <a:spcPts val="800"/>
              </a:spcBef>
              <a:spcAft>
                <a:spcPts val="0"/>
              </a:spcAft>
              <a:buSzPts val="1400"/>
              <a:buNone/>
            </a:pPr>
            <a:r>
              <a:t/>
            </a:r>
            <a:endParaRPr b="1" sz="1800" u="sng">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3" name="Shape 573"/>
        <p:cNvGrpSpPr/>
        <p:nvPr/>
      </p:nvGrpSpPr>
      <p:grpSpPr>
        <a:xfrm>
          <a:off x="0" y="0"/>
          <a:ext cx="0" cy="0"/>
          <a:chOff x="0" y="0"/>
          <a:chExt cx="0" cy="0"/>
        </a:xfrm>
      </p:grpSpPr>
      <p:sp>
        <p:nvSpPr>
          <p:cNvPr id="574" name="Google Shape;574;p85"/>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Before</a:t>
            </a:r>
            <a:endParaRPr/>
          </a:p>
        </p:txBody>
      </p:sp>
      <p:sp>
        <p:nvSpPr>
          <p:cNvPr id="575" name="Google Shape;575;p85"/>
          <p:cNvSpPr txBox="1"/>
          <p:nvPr>
            <p:ph idx="1" type="body"/>
          </p:nvPr>
        </p:nvSpPr>
        <p:spPr>
          <a:xfrm>
            <a:off x="471504" y="1153403"/>
            <a:ext cx="8012700" cy="3368400"/>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800"/>
              </a:spcBef>
              <a:spcAft>
                <a:spcPts val="0"/>
              </a:spcAft>
              <a:buSzPts val="875"/>
              <a:buNone/>
            </a:pPr>
            <a:r>
              <a:rPr lang="en" sz="2312" u="sng"/>
              <a:t>All</a:t>
            </a:r>
            <a:endParaRPr sz="2312"/>
          </a:p>
          <a:p>
            <a:pPr indent="-411162" lvl="0" marL="381000" rtl="0" algn="l">
              <a:lnSpc>
                <a:spcPct val="70000"/>
              </a:lnSpc>
              <a:spcBef>
                <a:spcPts val="800"/>
              </a:spcBef>
              <a:spcAft>
                <a:spcPts val="0"/>
              </a:spcAft>
              <a:buSzPts val="1875"/>
              <a:buFont typeface="Open Sans Light"/>
              <a:buChar char="•"/>
            </a:pPr>
            <a:r>
              <a:rPr lang="en" sz="2312"/>
              <a:t>Familiarize yourselves with the OVT Annual Report</a:t>
            </a:r>
            <a:endParaRPr sz="2312"/>
          </a:p>
          <a:p>
            <a:pPr indent="-411162" lvl="0" marL="381000" rtl="0" algn="l">
              <a:lnSpc>
                <a:spcPct val="70000"/>
              </a:lnSpc>
              <a:spcBef>
                <a:spcPts val="800"/>
              </a:spcBef>
              <a:spcAft>
                <a:spcPts val="0"/>
              </a:spcAft>
              <a:buSzPts val="1875"/>
              <a:buFont typeface="Open Sans Light"/>
              <a:buChar char="•"/>
            </a:pPr>
            <a:r>
              <a:rPr lang="en" sz="2312"/>
              <a:t>Review System Report</a:t>
            </a:r>
            <a:endParaRPr sz="2312"/>
          </a:p>
          <a:p>
            <a:pPr indent="-411162" lvl="1" marL="723900" rtl="0" algn="l">
              <a:lnSpc>
                <a:spcPct val="70000"/>
              </a:lnSpc>
              <a:spcBef>
                <a:spcPts val="400"/>
              </a:spcBef>
              <a:spcAft>
                <a:spcPts val="0"/>
              </a:spcAft>
              <a:buSzPts val="1875"/>
              <a:buFont typeface="Open Sans Light"/>
              <a:buChar char="•"/>
            </a:pPr>
            <a:r>
              <a:rPr lang="en" sz="2125"/>
              <a:t>Identify questions for visit</a:t>
            </a:r>
            <a:endParaRPr sz="2125"/>
          </a:p>
          <a:p>
            <a:pPr indent="-411162" lvl="1" marL="723900" rtl="0" algn="l">
              <a:lnSpc>
                <a:spcPct val="70000"/>
              </a:lnSpc>
              <a:spcBef>
                <a:spcPts val="400"/>
              </a:spcBef>
              <a:spcAft>
                <a:spcPts val="0"/>
              </a:spcAft>
              <a:buSzPts val="1875"/>
              <a:buFont typeface="Open Sans Light"/>
              <a:buChar char="•"/>
            </a:pPr>
            <a:r>
              <a:rPr lang="en" sz="2125"/>
              <a:t>Identify possible focus groups</a:t>
            </a:r>
            <a:endParaRPr sz="2125"/>
          </a:p>
          <a:p>
            <a:pPr indent="-284162" lvl="2" marL="1028700" rtl="0" algn="l">
              <a:lnSpc>
                <a:spcPct val="70000"/>
              </a:lnSpc>
              <a:spcBef>
                <a:spcPts val="400"/>
              </a:spcBef>
              <a:spcAft>
                <a:spcPts val="0"/>
              </a:spcAft>
              <a:buSzPts val="1875"/>
              <a:buFont typeface="Open Sans Light"/>
              <a:buChar char="•"/>
            </a:pPr>
            <a:r>
              <a:rPr lang="en" sz="2125"/>
              <a:t>Identify questions for focus group interviews </a:t>
            </a:r>
            <a:endParaRPr sz="2125"/>
          </a:p>
          <a:p>
            <a:pPr indent="-411162" lvl="0" marL="381000" rtl="0" algn="l">
              <a:lnSpc>
                <a:spcPct val="70000"/>
              </a:lnSpc>
              <a:spcBef>
                <a:spcPts val="800"/>
              </a:spcBef>
              <a:spcAft>
                <a:spcPts val="0"/>
              </a:spcAft>
              <a:buSzPts val="1875"/>
              <a:buFont typeface="Open Sans Light"/>
              <a:buChar char="•"/>
            </a:pPr>
            <a:r>
              <a:rPr lang="en" sz="2312"/>
              <a:t>Review systems Accountability Report</a:t>
            </a:r>
            <a:endParaRPr sz="2312"/>
          </a:p>
          <a:p>
            <a:pPr indent="-411162" lvl="0" marL="381000" rtl="0" algn="l">
              <a:lnSpc>
                <a:spcPct val="70000"/>
              </a:lnSpc>
              <a:spcBef>
                <a:spcPts val="800"/>
              </a:spcBef>
              <a:spcAft>
                <a:spcPts val="0"/>
              </a:spcAft>
              <a:buSzPts val="1875"/>
              <a:buFont typeface="Open Sans Light"/>
              <a:buChar char="•"/>
            </a:pPr>
            <a:r>
              <a:rPr lang="en" sz="2312"/>
              <a:t>Decide main report responsibilities</a:t>
            </a:r>
            <a:endParaRPr sz="2312"/>
          </a:p>
          <a:p>
            <a:pPr indent="-292100" lvl="1" marL="723900" rtl="0" algn="l">
              <a:lnSpc>
                <a:spcPct val="70000"/>
              </a:lnSpc>
              <a:spcBef>
                <a:spcPts val="400"/>
              </a:spcBef>
              <a:spcAft>
                <a:spcPts val="0"/>
              </a:spcAft>
              <a:buSzPts val="875"/>
              <a:buNone/>
            </a:pPr>
            <a:r>
              <a:t/>
            </a:r>
            <a:endParaRPr sz="2125"/>
          </a:p>
          <a:p>
            <a:pPr indent="-292100" lvl="0" marL="381000" rtl="0" algn="l">
              <a:lnSpc>
                <a:spcPct val="70000"/>
              </a:lnSpc>
              <a:spcBef>
                <a:spcPts val="800"/>
              </a:spcBef>
              <a:spcAft>
                <a:spcPts val="0"/>
              </a:spcAft>
              <a:buSzPts val="875"/>
              <a:buNone/>
            </a:pPr>
            <a:r>
              <a:t/>
            </a:r>
            <a:endParaRPr sz="2312" u="sng"/>
          </a:p>
          <a:p>
            <a:pPr indent="-292100" lvl="0" marL="381000" rtl="0" algn="l">
              <a:lnSpc>
                <a:spcPct val="70000"/>
              </a:lnSpc>
              <a:spcBef>
                <a:spcPts val="800"/>
              </a:spcBef>
              <a:spcAft>
                <a:spcPts val="0"/>
              </a:spcAft>
              <a:buSzPts val="875"/>
              <a:buNone/>
            </a:pPr>
            <a:r>
              <a:t/>
            </a:r>
            <a:endParaRPr sz="2312" u="sng"/>
          </a:p>
          <a:p>
            <a:pPr indent="0" lvl="0" marL="0" rtl="0" algn="l">
              <a:lnSpc>
                <a:spcPct val="70000"/>
              </a:lnSpc>
              <a:spcBef>
                <a:spcPts val="800"/>
              </a:spcBef>
              <a:spcAft>
                <a:spcPts val="0"/>
              </a:spcAft>
              <a:buSzPts val="875"/>
              <a:buNone/>
            </a:pPr>
            <a:r>
              <a:t/>
            </a:r>
            <a:endParaRPr sz="2312" u="sng"/>
          </a:p>
          <a:p>
            <a:pPr indent="0" lvl="0" marL="0" rtl="0" algn="l">
              <a:lnSpc>
                <a:spcPct val="70000"/>
              </a:lnSpc>
              <a:spcBef>
                <a:spcPts val="800"/>
              </a:spcBef>
              <a:spcAft>
                <a:spcPts val="0"/>
              </a:spcAft>
              <a:buSzPts val="875"/>
              <a:buNone/>
            </a:pPr>
            <a:r>
              <a:t/>
            </a:r>
            <a:endParaRPr sz="2312" u="sng"/>
          </a:p>
          <a:p>
            <a:pPr indent="0" lvl="0" marL="0" rtl="0" algn="l">
              <a:lnSpc>
                <a:spcPct val="70000"/>
              </a:lnSpc>
              <a:spcBef>
                <a:spcPts val="800"/>
              </a:spcBef>
              <a:spcAft>
                <a:spcPts val="0"/>
              </a:spcAft>
              <a:buSzPts val="875"/>
              <a:buNone/>
            </a:pPr>
            <a:r>
              <a:t/>
            </a:r>
            <a:endParaRPr sz="2312" u="sng"/>
          </a:p>
          <a:p>
            <a:pPr indent="0" lvl="0" marL="0" rtl="0" algn="l">
              <a:lnSpc>
                <a:spcPct val="70000"/>
              </a:lnSpc>
              <a:spcBef>
                <a:spcPts val="800"/>
              </a:spcBef>
              <a:spcAft>
                <a:spcPts val="0"/>
              </a:spcAft>
              <a:buSzPts val="875"/>
              <a:buNone/>
            </a:pPr>
            <a:r>
              <a:t/>
            </a:r>
            <a:endParaRPr sz="2312" u="sng"/>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6"/>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During</a:t>
            </a:r>
            <a:endParaRPr/>
          </a:p>
        </p:txBody>
      </p:sp>
      <p:sp>
        <p:nvSpPr>
          <p:cNvPr id="582" name="Google Shape;582;p86"/>
          <p:cNvSpPr txBox="1"/>
          <p:nvPr>
            <p:ph idx="1" type="body"/>
          </p:nvPr>
        </p:nvSpPr>
        <p:spPr>
          <a:xfrm>
            <a:off x="471505" y="924803"/>
            <a:ext cx="8142900" cy="3424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700"/>
              <a:buNone/>
            </a:pPr>
            <a:r>
              <a:rPr lang="en" u="sng"/>
              <a:t>Chair</a:t>
            </a:r>
            <a:endParaRPr/>
          </a:p>
          <a:p>
            <a:pPr indent="-361950" lvl="0" marL="342900" rtl="0" algn="l">
              <a:lnSpc>
                <a:spcPct val="90000"/>
              </a:lnSpc>
              <a:spcBef>
                <a:spcPts val="800"/>
              </a:spcBef>
              <a:spcAft>
                <a:spcPts val="0"/>
              </a:spcAft>
              <a:buSzPts val="1700"/>
              <a:buFont typeface="Open Sans Light"/>
              <a:buChar char="•"/>
            </a:pPr>
            <a:r>
              <a:rPr lang="en"/>
              <a:t>Pre Meeting</a:t>
            </a:r>
            <a:r>
              <a:rPr lang="en"/>
              <a:t> with team members</a:t>
            </a:r>
            <a:endParaRPr/>
          </a:p>
          <a:p>
            <a:pPr indent="-361950" lvl="0" marL="342900" rtl="0" algn="l">
              <a:lnSpc>
                <a:spcPct val="90000"/>
              </a:lnSpc>
              <a:spcBef>
                <a:spcPts val="800"/>
              </a:spcBef>
              <a:spcAft>
                <a:spcPts val="0"/>
              </a:spcAft>
              <a:buSzPts val="1700"/>
              <a:buFont typeface="Open Sans Light"/>
              <a:buChar char="•"/>
            </a:pPr>
            <a:r>
              <a:rPr lang="en"/>
              <a:t>Facilitates the visit</a:t>
            </a:r>
            <a:endParaRPr/>
          </a:p>
          <a:p>
            <a:pPr indent="-361950" lvl="0" marL="342900" rtl="0" algn="l">
              <a:lnSpc>
                <a:spcPct val="90000"/>
              </a:lnSpc>
              <a:spcBef>
                <a:spcPts val="800"/>
              </a:spcBef>
              <a:spcAft>
                <a:spcPts val="0"/>
              </a:spcAft>
              <a:buSzPts val="1700"/>
              <a:buFont typeface="Open Sans Light"/>
              <a:buChar char="•"/>
            </a:pPr>
            <a:r>
              <a:rPr lang="en"/>
              <a:t>Post-meeting with OVT to discuss visit and write report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7" name="Shape 587"/>
        <p:cNvGrpSpPr/>
        <p:nvPr/>
      </p:nvGrpSpPr>
      <p:grpSpPr>
        <a:xfrm>
          <a:off x="0" y="0"/>
          <a:ext cx="0" cy="0"/>
          <a:chOff x="0" y="0"/>
          <a:chExt cx="0" cy="0"/>
        </a:xfrm>
      </p:grpSpPr>
      <p:sp>
        <p:nvSpPr>
          <p:cNvPr id="588" name="Google Shape;588;p87"/>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OVT During</a:t>
            </a:r>
            <a:endParaRPr/>
          </a:p>
        </p:txBody>
      </p:sp>
      <p:sp>
        <p:nvSpPr>
          <p:cNvPr id="589" name="Google Shape;589;p87"/>
          <p:cNvSpPr txBox="1"/>
          <p:nvPr>
            <p:ph idx="1" type="body"/>
          </p:nvPr>
        </p:nvSpPr>
        <p:spPr>
          <a:xfrm>
            <a:off x="471505" y="924803"/>
            <a:ext cx="8142900" cy="3424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700"/>
              <a:buNone/>
            </a:pPr>
            <a:r>
              <a:rPr lang="en" u="sng"/>
              <a:t>All</a:t>
            </a:r>
            <a:endParaRPr/>
          </a:p>
          <a:p>
            <a:pPr indent="-361950" lvl="0" marL="342900" rtl="0" algn="l">
              <a:lnSpc>
                <a:spcPct val="90000"/>
              </a:lnSpc>
              <a:spcBef>
                <a:spcPts val="800"/>
              </a:spcBef>
              <a:spcAft>
                <a:spcPts val="0"/>
              </a:spcAft>
              <a:buSzPts val="1700"/>
              <a:buFont typeface="Open Sans Light"/>
              <a:buChar char="•"/>
            </a:pPr>
            <a:r>
              <a:rPr lang="en"/>
              <a:t>Ask questions relevant to goals, action plan and System Yearly Update report </a:t>
            </a:r>
            <a:endParaRPr/>
          </a:p>
          <a:p>
            <a:pPr indent="-361950" lvl="0" marL="342900" rtl="0" algn="l">
              <a:lnSpc>
                <a:spcPct val="90000"/>
              </a:lnSpc>
              <a:spcBef>
                <a:spcPts val="800"/>
              </a:spcBef>
              <a:spcAft>
                <a:spcPts val="0"/>
              </a:spcAft>
              <a:buSzPts val="1700"/>
              <a:buFont typeface="Open Sans Light"/>
              <a:buChar char="•"/>
            </a:pPr>
            <a:r>
              <a:rPr lang="en"/>
              <a:t>Ensure a working action plan is present</a:t>
            </a:r>
            <a:endParaRPr/>
          </a:p>
          <a:p>
            <a:pPr indent="-361950" lvl="0" marL="342900" rtl="0" algn="l">
              <a:lnSpc>
                <a:spcPct val="90000"/>
              </a:lnSpc>
              <a:spcBef>
                <a:spcPts val="800"/>
              </a:spcBef>
              <a:spcAft>
                <a:spcPts val="0"/>
              </a:spcAft>
              <a:buSzPts val="1700"/>
              <a:buFont typeface="Open Sans Light"/>
              <a:buChar char="•"/>
            </a:pPr>
            <a:r>
              <a:rPr lang="en"/>
              <a:t>Review data to support findings in report</a:t>
            </a:r>
            <a:endParaRPr/>
          </a:p>
          <a:p>
            <a:pPr indent="-361950" lvl="0" marL="342900" rtl="0" algn="l">
              <a:lnSpc>
                <a:spcPct val="90000"/>
              </a:lnSpc>
              <a:spcBef>
                <a:spcPts val="800"/>
              </a:spcBef>
              <a:spcAft>
                <a:spcPts val="0"/>
              </a:spcAft>
              <a:buSzPts val="1700"/>
              <a:buFont typeface="Open Sans Light"/>
              <a:buChar char="•"/>
            </a:pPr>
            <a:r>
              <a:rPr lang="en"/>
              <a:t>Facilitate stakeholder interviews</a:t>
            </a:r>
            <a:endParaRPr/>
          </a:p>
          <a:p>
            <a:pPr indent="-361950" lvl="0" marL="342900" rtl="0" algn="l">
              <a:lnSpc>
                <a:spcPct val="90000"/>
              </a:lnSpc>
              <a:spcBef>
                <a:spcPts val="800"/>
              </a:spcBef>
              <a:spcAft>
                <a:spcPts val="0"/>
              </a:spcAft>
              <a:buSzPts val="1700"/>
              <a:buFont typeface="Open Sans Light"/>
              <a:buChar char="•"/>
            </a:pPr>
            <a:r>
              <a:rPr lang="en"/>
              <a:t>Take notes for the purpose of writing the OVT Annual Report</a:t>
            </a:r>
            <a:endParaRPr/>
          </a:p>
          <a:p>
            <a:pPr indent="-254000" lvl="0" marL="342900" rtl="0" algn="l">
              <a:lnSpc>
                <a:spcPct val="90000"/>
              </a:lnSpc>
              <a:spcBef>
                <a:spcPts val="800"/>
              </a:spcBef>
              <a:spcAft>
                <a:spcPts val="0"/>
              </a:spcAft>
              <a:buSzPts val="17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ph type="title"/>
          </p:nvPr>
        </p:nvSpPr>
        <p:spPr>
          <a:xfrm>
            <a:off x="311700" y="1106125"/>
            <a:ext cx="8520600" cy="19635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b="1" lang="en" sz="8000">
                <a:solidFill>
                  <a:schemeClr val="accent2"/>
                </a:solidFill>
                <a:highlight>
                  <a:srgbClr val="FFFFFF"/>
                </a:highlight>
              </a:rPr>
              <a:t> 8427 5242</a:t>
            </a:r>
            <a:endParaRPr b="1" sz="18800">
              <a:solidFill>
                <a:schemeClr val="accent2"/>
              </a:solidFill>
              <a:highlight>
                <a:srgbClr val="FFFF00"/>
              </a:highlight>
            </a:endParaRPr>
          </a:p>
          <a:p>
            <a:pPr indent="0" lvl="0" marL="0" rtl="0" algn="ctr">
              <a:spcBef>
                <a:spcPts val="0"/>
              </a:spcBef>
              <a:spcAft>
                <a:spcPts val="0"/>
              </a:spcAft>
              <a:buNone/>
            </a:pPr>
            <a:r>
              <a:rPr lang="en" sz="4800"/>
              <a:t>www.menti.com</a:t>
            </a:r>
            <a:endParaRPr sz="4800"/>
          </a:p>
        </p:txBody>
      </p:sp>
      <p:sp>
        <p:nvSpPr>
          <p:cNvPr id="340" name="Google Shape;340;p52"/>
          <p:cNvSpPr txBox="1"/>
          <p:nvPr>
            <p:ph idx="1" type="body"/>
          </p:nvPr>
        </p:nvSpPr>
        <p:spPr>
          <a:xfrm>
            <a:off x="311700" y="3152225"/>
            <a:ext cx="8520600" cy="13008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 sz="3000">
                <a:solidFill>
                  <a:schemeClr val="accent1"/>
                </a:solidFill>
              </a:rPr>
              <a:t>https://www.menti.com/alvgwzz34zye</a:t>
            </a:r>
            <a:endParaRPr b="1" sz="3000">
              <a:solidFill>
                <a:schemeClr val="accen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88"/>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OVT After</a:t>
            </a:r>
            <a:endParaRPr/>
          </a:p>
        </p:txBody>
      </p:sp>
      <p:sp>
        <p:nvSpPr>
          <p:cNvPr id="596" name="Google Shape;596;p88"/>
          <p:cNvSpPr txBox="1"/>
          <p:nvPr>
            <p:ph idx="1" type="body"/>
          </p:nvPr>
        </p:nvSpPr>
        <p:spPr>
          <a:xfrm>
            <a:off x="471505" y="924803"/>
            <a:ext cx="8068500" cy="3414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lang="en" sz="2400" u="sng"/>
              <a:t>Chair</a:t>
            </a:r>
            <a:endParaRPr sz="2400"/>
          </a:p>
          <a:p>
            <a:pPr indent="-361950" lvl="0" marL="342900" rtl="0" algn="l">
              <a:lnSpc>
                <a:spcPct val="90000"/>
              </a:lnSpc>
              <a:spcBef>
                <a:spcPts val="800"/>
              </a:spcBef>
              <a:spcAft>
                <a:spcPts val="0"/>
              </a:spcAft>
              <a:buSzPts val="1700"/>
              <a:buFont typeface="Open Sans Light"/>
              <a:buChar char="•"/>
            </a:pPr>
            <a:r>
              <a:rPr lang="en" sz="2400"/>
              <a:t>Finalizes OVT Annual Summary Report</a:t>
            </a:r>
            <a:endParaRPr sz="2400"/>
          </a:p>
          <a:p>
            <a:pPr indent="-361950" lvl="0" marL="342900" rtl="0" algn="l">
              <a:lnSpc>
                <a:spcPct val="90000"/>
              </a:lnSpc>
              <a:spcBef>
                <a:spcPts val="800"/>
              </a:spcBef>
              <a:spcAft>
                <a:spcPts val="0"/>
              </a:spcAft>
              <a:buSzPts val="1700"/>
              <a:buFont typeface="Open Sans Light"/>
              <a:buChar char="•"/>
            </a:pPr>
            <a:r>
              <a:rPr lang="en" sz="2400"/>
              <a:t>Submits OVT Annual Summary Report</a:t>
            </a:r>
            <a:endParaRPr sz="2400"/>
          </a:p>
          <a:p>
            <a:pPr indent="-361950" lvl="1" marL="685800" rtl="0" algn="l">
              <a:lnSpc>
                <a:spcPct val="90000"/>
              </a:lnSpc>
              <a:spcBef>
                <a:spcPts val="400"/>
              </a:spcBef>
              <a:spcAft>
                <a:spcPts val="0"/>
              </a:spcAft>
              <a:buSzPts val="1700"/>
              <a:buFont typeface="Open Sans Light"/>
              <a:buChar char="•"/>
            </a:pPr>
            <a:r>
              <a:rPr lang="en" sz="2100"/>
              <a:t>No later than 30 days after visit</a:t>
            </a:r>
            <a:endParaRPr sz="2400"/>
          </a:p>
          <a:p>
            <a:pPr indent="-254000" lvl="0" marL="342900" rtl="0" algn="l">
              <a:lnSpc>
                <a:spcPct val="90000"/>
              </a:lnSpc>
              <a:spcBef>
                <a:spcPts val="800"/>
              </a:spcBef>
              <a:spcAft>
                <a:spcPts val="0"/>
              </a:spcAft>
              <a:buSzPts val="1400"/>
              <a:buNone/>
            </a:pPr>
            <a:r>
              <a:t/>
            </a:r>
            <a:endParaRPr sz="2400"/>
          </a:p>
          <a:p>
            <a:pPr indent="-254000" lvl="0" marL="342900" rtl="0" algn="l">
              <a:lnSpc>
                <a:spcPct val="90000"/>
              </a:lnSpc>
              <a:spcBef>
                <a:spcPts val="800"/>
              </a:spcBef>
              <a:spcAft>
                <a:spcPts val="0"/>
              </a:spcAft>
              <a:buSzPts val="1400"/>
              <a:buNone/>
            </a:pPr>
            <a:r>
              <a:t/>
            </a:r>
            <a:endParaRPr sz="2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1" name="Shape 601"/>
        <p:cNvGrpSpPr/>
        <p:nvPr/>
      </p:nvGrpSpPr>
      <p:grpSpPr>
        <a:xfrm>
          <a:off x="0" y="0"/>
          <a:ext cx="0" cy="0"/>
          <a:chOff x="0" y="0"/>
          <a:chExt cx="0" cy="0"/>
        </a:xfrm>
      </p:grpSpPr>
      <p:sp>
        <p:nvSpPr>
          <p:cNvPr id="602" name="Google Shape;602;p89"/>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OVT After</a:t>
            </a:r>
            <a:endParaRPr/>
          </a:p>
        </p:txBody>
      </p:sp>
      <p:sp>
        <p:nvSpPr>
          <p:cNvPr id="603" name="Google Shape;603;p89"/>
          <p:cNvSpPr txBox="1"/>
          <p:nvPr>
            <p:ph idx="1" type="body"/>
          </p:nvPr>
        </p:nvSpPr>
        <p:spPr>
          <a:xfrm>
            <a:off x="471505" y="924803"/>
            <a:ext cx="8068500" cy="3414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rPr lang="en" sz="2400" u="sng"/>
              <a:t>All</a:t>
            </a:r>
            <a:endParaRPr sz="2400"/>
          </a:p>
          <a:p>
            <a:pPr indent="-361950" lvl="0" marL="342900" rtl="0" algn="l">
              <a:lnSpc>
                <a:spcPct val="90000"/>
              </a:lnSpc>
              <a:spcBef>
                <a:spcPts val="800"/>
              </a:spcBef>
              <a:spcAft>
                <a:spcPts val="0"/>
              </a:spcAft>
              <a:buSzPts val="1700"/>
              <a:buFont typeface="Open Sans Light"/>
              <a:buChar char="•"/>
            </a:pPr>
            <a:r>
              <a:rPr lang="en" sz="2400"/>
              <a:t>Follows up on any system requests</a:t>
            </a:r>
            <a:endParaRPr sz="2400"/>
          </a:p>
          <a:p>
            <a:pPr indent="-254000" lvl="0" marL="342900" rtl="0" algn="l">
              <a:lnSpc>
                <a:spcPct val="90000"/>
              </a:lnSpc>
              <a:spcBef>
                <a:spcPts val="800"/>
              </a:spcBef>
              <a:spcAft>
                <a:spcPts val="0"/>
              </a:spcAft>
              <a:buSzPts val="1400"/>
              <a:buNone/>
            </a:pPr>
            <a:r>
              <a:t/>
            </a:r>
            <a:endParaRPr sz="2400"/>
          </a:p>
          <a:p>
            <a:pPr indent="-254000" lvl="0" marL="342900" rtl="0" algn="l">
              <a:lnSpc>
                <a:spcPct val="90000"/>
              </a:lnSpc>
              <a:spcBef>
                <a:spcPts val="800"/>
              </a:spcBef>
              <a:spcAft>
                <a:spcPts val="0"/>
              </a:spcAft>
              <a:buSzPts val="1400"/>
              <a:buNone/>
            </a:pPr>
            <a:r>
              <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7" name="Shape 607"/>
        <p:cNvGrpSpPr/>
        <p:nvPr/>
      </p:nvGrpSpPr>
      <p:grpSpPr>
        <a:xfrm>
          <a:off x="0" y="0"/>
          <a:ext cx="0" cy="0"/>
          <a:chOff x="0" y="0"/>
          <a:chExt cx="0" cy="0"/>
        </a:xfrm>
      </p:grpSpPr>
      <p:sp>
        <p:nvSpPr>
          <p:cNvPr id="608" name="Google Shape;608;p90"/>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OVT Process - Activity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2" name="Shape 612"/>
        <p:cNvGrpSpPr/>
        <p:nvPr/>
      </p:nvGrpSpPr>
      <p:grpSpPr>
        <a:xfrm>
          <a:off x="0" y="0"/>
          <a:ext cx="0" cy="0"/>
          <a:chOff x="0" y="0"/>
          <a:chExt cx="0" cy="0"/>
        </a:xfrm>
      </p:grpSpPr>
      <p:sp>
        <p:nvSpPr>
          <p:cNvPr id="613" name="Google Shape;613;p9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Focus Group Feedback</a:t>
            </a:r>
            <a:endParaRPr/>
          </a:p>
        </p:txBody>
      </p:sp>
      <p:sp>
        <p:nvSpPr>
          <p:cNvPr id="614" name="Google Shape;614;p91"/>
          <p:cNvSpPr txBox="1"/>
          <p:nvPr>
            <p:ph idx="4294967295" type="body"/>
          </p:nvPr>
        </p:nvSpPr>
        <p:spPr>
          <a:xfrm>
            <a:off x="629841" y="1543050"/>
            <a:ext cx="2949300" cy="28587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sz="1800"/>
              <a:t>Superintendents</a:t>
            </a:r>
            <a:endParaRPr sz="1800"/>
          </a:p>
          <a:p>
            <a:pPr indent="-342900" lvl="0" marL="457200" rtl="0" algn="l">
              <a:spcBef>
                <a:spcPts val="1000"/>
              </a:spcBef>
              <a:spcAft>
                <a:spcPts val="0"/>
              </a:spcAft>
              <a:buSzPts val="1800"/>
              <a:buChar char="●"/>
            </a:pPr>
            <a:r>
              <a:rPr lang="en" sz="1800"/>
              <a:t>Curriculum Leaders</a:t>
            </a:r>
            <a:endParaRPr sz="1800"/>
          </a:p>
          <a:p>
            <a:pPr indent="-342900" lvl="0" marL="457200" rtl="0" algn="l">
              <a:spcBef>
                <a:spcPts val="1000"/>
              </a:spcBef>
              <a:spcAft>
                <a:spcPts val="0"/>
              </a:spcAft>
              <a:buSzPts val="1800"/>
              <a:buChar char="●"/>
            </a:pPr>
            <a:r>
              <a:rPr lang="en" sz="1800"/>
              <a:t>Accreditation Advisory Council</a:t>
            </a:r>
            <a:endParaRPr sz="1800"/>
          </a:p>
          <a:p>
            <a:pPr indent="-342900" lvl="0" marL="457200" rtl="0" algn="l">
              <a:spcBef>
                <a:spcPts val="1000"/>
              </a:spcBef>
              <a:spcAft>
                <a:spcPts val="0"/>
              </a:spcAft>
              <a:buSzPts val="1800"/>
              <a:buChar char="●"/>
            </a:pPr>
            <a:r>
              <a:rPr lang="en" sz="1800"/>
              <a:t>KESA Regional Training </a:t>
            </a:r>
            <a:endParaRPr sz="1800"/>
          </a:p>
          <a:p>
            <a:pPr indent="-342900" lvl="0" marL="457200" rtl="0" algn="l">
              <a:spcBef>
                <a:spcPts val="1000"/>
              </a:spcBef>
              <a:spcAft>
                <a:spcPts val="1000"/>
              </a:spcAft>
              <a:buSzPts val="1800"/>
              <a:buChar char="●"/>
            </a:pPr>
            <a:r>
              <a:rPr lang="en" sz="1800"/>
              <a:t>Pilot Systems</a:t>
            </a:r>
            <a:endParaRPr sz="1800"/>
          </a:p>
        </p:txBody>
      </p:sp>
      <p:pic>
        <p:nvPicPr>
          <p:cNvPr id="615" name="Google Shape;615;p91"/>
          <p:cNvPicPr preferRelativeResize="0"/>
          <p:nvPr/>
        </p:nvPicPr>
        <p:blipFill>
          <a:blip r:embed="rId3">
            <a:alphaModFix/>
          </a:blip>
          <a:stretch>
            <a:fillRect/>
          </a:stretch>
        </p:blipFill>
        <p:spPr>
          <a:xfrm>
            <a:off x="5180050" y="445025"/>
            <a:ext cx="2949300" cy="3814674"/>
          </a:xfrm>
          <a:prstGeom prst="rect">
            <a:avLst/>
          </a:prstGeom>
          <a:noFill/>
          <a:ln cap="flat" cmpd="sng" w="9525">
            <a:solidFill>
              <a:schemeClr val="accent2"/>
            </a:solidFill>
            <a:prstDash val="solid"/>
            <a:round/>
            <a:headEnd len="sm" w="sm" type="none"/>
            <a:tailEnd len="sm" w="sm" type="none"/>
          </a:ln>
          <a:effectLst>
            <a:outerShdw blurRad="57150" rotWithShape="0" algn="bl" dir="7800000" dist="190500">
              <a:srgbClr val="000000">
                <a:alpha val="50000"/>
              </a:srgbClr>
            </a:outerShdw>
          </a:effectLst>
        </p:spPr>
      </p:pic>
      <p:sp>
        <p:nvSpPr>
          <p:cNvPr id="616" name="Google Shape;616;p91"/>
          <p:cNvSpPr txBox="1"/>
          <p:nvPr/>
        </p:nvSpPr>
        <p:spPr>
          <a:xfrm>
            <a:off x="8301075" y="1861800"/>
            <a:ext cx="665400" cy="6156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2023-</a:t>
            </a:r>
            <a:endParaRPr/>
          </a:p>
          <a:p>
            <a:pPr indent="0" lvl="0" marL="0" rtl="0" algn="ctr">
              <a:spcBef>
                <a:spcPts val="0"/>
              </a:spcBef>
              <a:spcAft>
                <a:spcPts val="0"/>
              </a:spcAft>
              <a:buNone/>
            </a:pPr>
            <a:r>
              <a:rPr lang="en"/>
              <a:t>2024</a:t>
            </a:r>
            <a:endParaRPr/>
          </a:p>
        </p:txBody>
      </p:sp>
      <p:sp>
        <p:nvSpPr>
          <p:cNvPr id="617" name="Google Shape;617;p91"/>
          <p:cNvSpPr txBox="1"/>
          <p:nvPr/>
        </p:nvSpPr>
        <p:spPr>
          <a:xfrm>
            <a:off x="8301075" y="3205750"/>
            <a:ext cx="665400" cy="6156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2023-</a:t>
            </a:r>
            <a:endParaRPr/>
          </a:p>
          <a:p>
            <a:pPr indent="0" lvl="0" marL="0" rtl="0" algn="ctr">
              <a:spcBef>
                <a:spcPts val="0"/>
              </a:spcBef>
              <a:spcAft>
                <a:spcPts val="0"/>
              </a:spcAft>
              <a:buNone/>
            </a:pPr>
            <a:r>
              <a:rPr lang="en"/>
              <a:t>2024</a:t>
            </a:r>
            <a:endParaRPr/>
          </a:p>
        </p:txBody>
      </p:sp>
      <p:sp>
        <p:nvSpPr>
          <p:cNvPr id="618" name="Google Shape;618;p91"/>
          <p:cNvSpPr txBox="1"/>
          <p:nvPr/>
        </p:nvSpPr>
        <p:spPr>
          <a:xfrm>
            <a:off x="4028325" y="3596425"/>
            <a:ext cx="665400" cy="4002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NOW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2" name="Shape 622"/>
        <p:cNvGrpSpPr/>
        <p:nvPr/>
      </p:nvGrpSpPr>
      <p:grpSpPr>
        <a:xfrm>
          <a:off x="0" y="0"/>
          <a:ext cx="0" cy="0"/>
          <a:chOff x="0" y="0"/>
          <a:chExt cx="0" cy="0"/>
        </a:xfrm>
      </p:grpSpPr>
      <p:sp>
        <p:nvSpPr>
          <p:cNvPr id="623" name="Google Shape;623;p92"/>
          <p:cNvSpPr txBox="1"/>
          <p:nvPr>
            <p:ph idx="1" type="body"/>
          </p:nvPr>
        </p:nvSpPr>
        <p:spPr>
          <a:xfrm>
            <a:off x="629841" y="1260872"/>
            <a:ext cx="3868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Years 1-4 </a:t>
            </a:r>
            <a:endParaRPr/>
          </a:p>
        </p:txBody>
      </p:sp>
      <p:sp>
        <p:nvSpPr>
          <p:cNvPr id="624" name="Google Shape;624;p92"/>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Reporting Expectations - 2022/2023</a:t>
            </a:r>
            <a:endParaRPr/>
          </a:p>
        </p:txBody>
      </p:sp>
      <p:sp>
        <p:nvSpPr>
          <p:cNvPr id="625" name="Google Shape;625;p92"/>
          <p:cNvSpPr txBox="1"/>
          <p:nvPr>
            <p:ph idx="2" type="body"/>
          </p:nvPr>
        </p:nvSpPr>
        <p:spPr>
          <a:xfrm>
            <a:off x="629841" y="2003821"/>
            <a:ext cx="3868500" cy="22356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Compliance</a:t>
            </a:r>
            <a:endParaRPr/>
          </a:p>
          <a:p>
            <a:pPr indent="-342900" lvl="0" marL="457200" rtl="0" algn="l">
              <a:spcBef>
                <a:spcPts val="0"/>
              </a:spcBef>
              <a:spcAft>
                <a:spcPts val="0"/>
              </a:spcAft>
              <a:buSzPts val="1800"/>
              <a:buChar char="●"/>
            </a:pPr>
            <a:r>
              <a:rPr lang="en"/>
              <a:t>Needs Assessment Process &amp; Goals</a:t>
            </a:r>
            <a:endParaRPr/>
          </a:p>
          <a:p>
            <a:pPr indent="-342900" lvl="0" marL="457200" rtl="0" algn="l">
              <a:spcBef>
                <a:spcPts val="0"/>
              </a:spcBef>
              <a:spcAft>
                <a:spcPts val="0"/>
              </a:spcAft>
              <a:buSzPts val="1800"/>
              <a:buChar char="●"/>
            </a:pPr>
            <a:r>
              <a:rPr lang="en"/>
              <a:t>Assurances</a:t>
            </a:r>
            <a:endParaRPr/>
          </a:p>
        </p:txBody>
      </p:sp>
      <p:sp>
        <p:nvSpPr>
          <p:cNvPr id="626" name="Google Shape;626;p92"/>
          <p:cNvSpPr txBox="1"/>
          <p:nvPr>
            <p:ph idx="3" type="body"/>
          </p:nvPr>
        </p:nvSpPr>
        <p:spPr>
          <a:xfrm>
            <a:off x="4629150" y="1260872"/>
            <a:ext cx="38874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Year 5 </a:t>
            </a:r>
            <a:endParaRPr/>
          </a:p>
        </p:txBody>
      </p:sp>
      <p:sp>
        <p:nvSpPr>
          <p:cNvPr id="627" name="Google Shape;627;p92"/>
          <p:cNvSpPr txBox="1"/>
          <p:nvPr>
            <p:ph idx="4" type="body"/>
          </p:nvPr>
        </p:nvSpPr>
        <p:spPr>
          <a:xfrm>
            <a:off x="4629150" y="2003821"/>
            <a:ext cx="3887400" cy="22356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Entire System Year 5 Report</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1" name="Shape 631"/>
        <p:cNvGrpSpPr/>
        <p:nvPr/>
      </p:nvGrpSpPr>
      <p:grpSpPr>
        <a:xfrm>
          <a:off x="0" y="0"/>
          <a:ext cx="0" cy="0"/>
          <a:chOff x="0" y="0"/>
          <a:chExt cx="0" cy="0"/>
        </a:xfrm>
      </p:grpSpPr>
      <p:sp>
        <p:nvSpPr>
          <p:cNvPr id="632" name="Google Shape;632;p93"/>
          <p:cNvSpPr txBox="1"/>
          <p:nvPr>
            <p:ph idx="1" type="body"/>
          </p:nvPr>
        </p:nvSpPr>
        <p:spPr>
          <a:xfrm>
            <a:off x="628650" y="1654951"/>
            <a:ext cx="7886700" cy="2485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u="sng">
                <a:solidFill>
                  <a:schemeClr val="accent1"/>
                </a:solidFill>
                <a:hlinkClick r:id="rId3">
                  <a:extLst>
                    <a:ext uri="{A12FA001-AC4F-418D-AE19-62706E023703}">
                      <ahyp:hlinkClr val="tx"/>
                    </a:ext>
                  </a:extLst>
                </a:hlinkClick>
              </a:rPr>
              <a:t>KESA Guidance Document </a:t>
            </a:r>
            <a:endParaRPr>
              <a:solidFill>
                <a:schemeClr val="accent1"/>
              </a:solidFill>
            </a:endParaRPr>
          </a:p>
          <a:p>
            <a:pPr indent="-317500" lvl="0" marL="457200" rtl="0" algn="l">
              <a:spcBef>
                <a:spcPts val="800"/>
              </a:spcBef>
              <a:spcAft>
                <a:spcPts val="0"/>
              </a:spcAft>
              <a:buSzPts val="1400"/>
              <a:buChar char="●"/>
            </a:pPr>
            <a:r>
              <a:rPr lang="en"/>
              <a:t>Phase Questions </a:t>
            </a:r>
            <a:endParaRPr/>
          </a:p>
          <a:p>
            <a:pPr indent="-317500" lvl="1" marL="914400" rtl="0" algn="l">
              <a:spcBef>
                <a:spcPts val="0"/>
              </a:spcBef>
              <a:spcAft>
                <a:spcPts val="0"/>
              </a:spcAft>
              <a:buSzPts val="1400"/>
              <a:buChar char="○"/>
            </a:pPr>
            <a:r>
              <a:rPr lang="en"/>
              <a:t>Pages 30-31</a:t>
            </a:r>
            <a:endParaRPr/>
          </a:p>
          <a:p>
            <a:pPr indent="0" lvl="0" marL="457200" rtl="0" algn="l">
              <a:spcBef>
                <a:spcPts val="800"/>
              </a:spcBef>
              <a:spcAft>
                <a:spcPts val="0"/>
              </a:spcAft>
              <a:buNone/>
            </a:pPr>
            <a:r>
              <a:t/>
            </a:r>
            <a:endParaRPr/>
          </a:p>
          <a:p>
            <a:pPr indent="-317500" lvl="0" marL="457200" rtl="0" algn="l">
              <a:spcBef>
                <a:spcPts val="800"/>
              </a:spcBef>
              <a:spcAft>
                <a:spcPts val="0"/>
              </a:spcAft>
              <a:buSzPts val="1400"/>
              <a:buChar char="●"/>
            </a:pPr>
            <a:r>
              <a:rPr lang="en"/>
              <a:t>Phase Rubric</a:t>
            </a:r>
            <a:endParaRPr/>
          </a:p>
          <a:p>
            <a:pPr indent="-317500" lvl="1" marL="914400" rtl="0" algn="l">
              <a:spcBef>
                <a:spcPts val="0"/>
              </a:spcBef>
              <a:spcAft>
                <a:spcPts val="0"/>
              </a:spcAft>
              <a:buSzPts val="1400"/>
              <a:buChar char="○"/>
            </a:pPr>
            <a:r>
              <a:rPr lang="en"/>
              <a:t>Pages 44-48</a:t>
            </a:r>
            <a:endParaRPr/>
          </a:p>
        </p:txBody>
      </p:sp>
      <p:sp>
        <p:nvSpPr>
          <p:cNvPr id="633" name="Google Shape;633;p9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Resource - Questions for the Continuous Improvement Process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7" name="Shape 637"/>
        <p:cNvGrpSpPr/>
        <p:nvPr/>
      </p:nvGrpSpPr>
      <p:grpSpPr>
        <a:xfrm>
          <a:off x="0" y="0"/>
          <a:ext cx="0" cy="0"/>
          <a:chOff x="0" y="0"/>
          <a:chExt cx="0" cy="0"/>
        </a:xfrm>
      </p:grpSpPr>
      <p:sp>
        <p:nvSpPr>
          <p:cNvPr id="638" name="Google Shape;638;p94"/>
          <p:cNvSpPr txBox="1"/>
          <p:nvPr>
            <p:ph type="title"/>
          </p:nvPr>
        </p:nvSpPr>
        <p:spPr>
          <a:xfrm>
            <a:off x="629841" y="381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System Report</a:t>
            </a:r>
            <a:r>
              <a:rPr lang="en">
                <a:solidFill>
                  <a:schemeClr val="accent1"/>
                </a:solidFill>
              </a:rPr>
              <a:t> </a:t>
            </a:r>
            <a:r>
              <a:rPr lang="en"/>
              <a:t>Breakout - 20 Minutes</a:t>
            </a:r>
            <a:endParaRPr/>
          </a:p>
        </p:txBody>
      </p:sp>
      <p:sp>
        <p:nvSpPr>
          <p:cNvPr id="639" name="Google Shape;639;p94"/>
          <p:cNvSpPr txBox="1"/>
          <p:nvPr>
            <p:ph idx="1" type="body"/>
          </p:nvPr>
        </p:nvSpPr>
        <p:spPr>
          <a:xfrm>
            <a:off x="3887391" y="342901"/>
            <a:ext cx="4629300" cy="4053000"/>
          </a:xfrm>
          <a:prstGeom prst="rect">
            <a:avLst/>
          </a:prstGeom>
        </p:spPr>
        <p:txBody>
          <a:bodyPr anchorCtr="0" anchor="ctr" bIns="34275" lIns="68575" spcFirstLastPara="1" rIns="68575" wrap="square" tIns="34275">
            <a:normAutofit lnSpcReduction="20000"/>
          </a:bodyPr>
          <a:lstStyle/>
          <a:p>
            <a:pPr indent="0" lvl="0" marL="0" rtl="0" algn="l">
              <a:spcBef>
                <a:spcPts val="800"/>
              </a:spcBef>
              <a:spcAft>
                <a:spcPts val="0"/>
              </a:spcAft>
              <a:buNone/>
            </a:pPr>
            <a:r>
              <a:rPr lang="en" sz="2200" u="sng"/>
              <a:t>Discussion Questions-</a:t>
            </a:r>
            <a:endParaRPr sz="2200" u="sng"/>
          </a:p>
          <a:p>
            <a:pPr indent="-368300" lvl="0" marL="457200" rtl="0" algn="l">
              <a:spcBef>
                <a:spcPts val="800"/>
              </a:spcBef>
              <a:spcAft>
                <a:spcPts val="0"/>
              </a:spcAft>
              <a:buSzPts val="2200"/>
              <a:buChar char="●"/>
            </a:pPr>
            <a:r>
              <a:rPr lang="en" sz="2200"/>
              <a:t>What do you notice? </a:t>
            </a:r>
            <a:endParaRPr sz="2200"/>
          </a:p>
          <a:p>
            <a:pPr indent="-368300" lvl="0" marL="457200" rtl="0" algn="l">
              <a:spcBef>
                <a:spcPts val="0"/>
              </a:spcBef>
              <a:spcAft>
                <a:spcPts val="0"/>
              </a:spcAft>
              <a:buSzPts val="2200"/>
              <a:buChar char="●"/>
            </a:pPr>
            <a:r>
              <a:rPr lang="en" sz="2200"/>
              <a:t>What do you wonder? </a:t>
            </a:r>
            <a:endParaRPr sz="2200"/>
          </a:p>
          <a:p>
            <a:pPr indent="-368300" lvl="0" marL="457200" rtl="0" algn="l">
              <a:spcBef>
                <a:spcPts val="0"/>
              </a:spcBef>
              <a:spcAft>
                <a:spcPts val="0"/>
              </a:spcAft>
              <a:buSzPts val="2200"/>
              <a:buChar char="●"/>
            </a:pPr>
            <a:r>
              <a:rPr lang="en" sz="2200"/>
              <a:t>What feedback do you have for the system? </a:t>
            </a:r>
            <a:endParaRPr sz="2200"/>
          </a:p>
          <a:p>
            <a:pPr indent="-368300" lvl="0" marL="457200" rtl="0" algn="l">
              <a:spcBef>
                <a:spcPts val="0"/>
              </a:spcBef>
              <a:spcAft>
                <a:spcPts val="0"/>
              </a:spcAft>
              <a:buSzPts val="2200"/>
              <a:buChar char="●"/>
            </a:pPr>
            <a:r>
              <a:rPr lang="en" sz="2200"/>
              <a:t>What actions might you recommend to the system based on your review?</a:t>
            </a:r>
            <a:endParaRPr sz="2200"/>
          </a:p>
          <a:p>
            <a:pPr indent="0" lvl="0" marL="0" rtl="0" algn="l">
              <a:spcBef>
                <a:spcPts val="800"/>
              </a:spcBef>
              <a:spcAft>
                <a:spcPts val="0"/>
              </a:spcAft>
              <a:buNone/>
            </a:pPr>
            <a:r>
              <a:t/>
            </a:r>
            <a:endParaRPr sz="2200"/>
          </a:p>
          <a:p>
            <a:pPr indent="0" lvl="0" marL="0" rtl="0" algn="l">
              <a:spcBef>
                <a:spcPts val="800"/>
              </a:spcBef>
              <a:spcAft>
                <a:spcPts val="0"/>
              </a:spcAft>
              <a:buNone/>
            </a:pPr>
            <a:r>
              <a:rPr lang="en" sz="2200" u="sng"/>
              <a:t>Process Questions-</a:t>
            </a:r>
            <a:endParaRPr sz="2200" u="sng"/>
          </a:p>
          <a:p>
            <a:pPr indent="-368300" lvl="0" marL="457200" rtl="0" algn="l">
              <a:spcBef>
                <a:spcPts val="800"/>
              </a:spcBef>
              <a:spcAft>
                <a:spcPts val="0"/>
              </a:spcAft>
              <a:buSzPts val="2200"/>
              <a:buChar char="●"/>
            </a:pPr>
            <a:r>
              <a:rPr lang="en" sz="2200"/>
              <a:t>Were any parts of the report confusing? </a:t>
            </a:r>
            <a:endParaRPr sz="2200"/>
          </a:p>
          <a:p>
            <a:pPr indent="-368300" lvl="0" marL="457200" rtl="0" algn="l">
              <a:spcBef>
                <a:spcPts val="0"/>
              </a:spcBef>
              <a:spcAft>
                <a:spcPts val="0"/>
              </a:spcAft>
              <a:buSzPts val="2200"/>
              <a:buChar char="●"/>
            </a:pPr>
            <a:r>
              <a:rPr lang="en" sz="2200"/>
              <a:t>What was easy/difficult about this?</a:t>
            </a:r>
            <a:endParaRPr sz="2200"/>
          </a:p>
        </p:txBody>
      </p:sp>
      <p:sp>
        <p:nvSpPr>
          <p:cNvPr id="640" name="Google Shape;640;p94"/>
          <p:cNvSpPr txBox="1"/>
          <p:nvPr>
            <p:ph idx="2"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1700"/>
              <a:t>Foundational Structures</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rPr lang="en" sz="1700"/>
              <a:t>Needs Assessment Process &amp; Goals</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rPr lang="en" sz="1700"/>
              <a:t>State Board Outcomes</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rPr lang="en" sz="1700" u="sng">
                <a:solidFill>
                  <a:schemeClr val="accent1"/>
                </a:solidFill>
                <a:hlinkClick r:id="rId4">
                  <a:extLst>
                    <a:ext uri="{A12FA001-AC4F-418D-AE19-62706E023703}">
                      <ahyp:hlinkClr val="tx"/>
                    </a:ext>
                  </a:extLst>
                </a:hlinkClick>
              </a:rPr>
              <a:t>Accountability Report</a:t>
            </a:r>
            <a:endParaRPr sz="1700">
              <a:solidFill>
                <a:schemeClr val="accen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5"/>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OVT Report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6"/>
          <p:cNvSpPr txBox="1"/>
          <p:nvPr>
            <p:ph idx="1" type="body"/>
          </p:nvPr>
        </p:nvSpPr>
        <p:spPr>
          <a:xfrm>
            <a:off x="628650" y="1268025"/>
            <a:ext cx="7957800" cy="3263400"/>
          </a:xfrm>
          <a:prstGeom prst="rect">
            <a:avLst/>
          </a:prstGeom>
          <a:noFill/>
          <a:ln>
            <a:noFill/>
          </a:ln>
        </p:spPr>
        <p:txBody>
          <a:bodyPr anchorCtr="0" anchor="t" bIns="34275" lIns="68575" spcFirstLastPara="1" rIns="68575" wrap="square" tIns="34275">
            <a:normAutofit/>
          </a:bodyPr>
          <a:lstStyle/>
          <a:p>
            <a:pPr indent="-298450" lvl="0" marL="342900" rtl="0" algn="l">
              <a:lnSpc>
                <a:spcPct val="150000"/>
              </a:lnSpc>
              <a:spcBef>
                <a:spcPts val="800"/>
              </a:spcBef>
              <a:spcAft>
                <a:spcPts val="0"/>
              </a:spcAft>
              <a:buSzPts val="2100"/>
              <a:buChar char="•"/>
            </a:pPr>
            <a:r>
              <a:rPr lang="en"/>
              <a:t>Purpose of Report</a:t>
            </a:r>
            <a:endParaRPr/>
          </a:p>
          <a:p>
            <a:pPr indent="-298450" lvl="0" marL="342900" rtl="0" algn="l">
              <a:lnSpc>
                <a:spcPct val="150000"/>
              </a:lnSpc>
              <a:spcBef>
                <a:spcPts val="800"/>
              </a:spcBef>
              <a:spcAft>
                <a:spcPts val="0"/>
              </a:spcAft>
              <a:buSzPts val="2100"/>
              <a:buChar char="•"/>
            </a:pPr>
            <a:r>
              <a:rPr lang="en"/>
              <a:t>Results Based Evidence</a:t>
            </a:r>
            <a:endParaRPr/>
          </a:p>
          <a:p>
            <a:pPr indent="-279400" lvl="1" marL="685800" rtl="0" algn="l">
              <a:lnSpc>
                <a:spcPct val="90000"/>
              </a:lnSpc>
              <a:spcBef>
                <a:spcPts val="400"/>
              </a:spcBef>
              <a:spcAft>
                <a:spcPts val="0"/>
              </a:spcAft>
              <a:buSzPts val="1800"/>
              <a:buChar char="•"/>
            </a:pPr>
            <a:r>
              <a:rPr lang="en" sz="2100"/>
              <a:t>Change as Evidenced by Data, Artifacts, and Narratives</a:t>
            </a:r>
            <a:endParaRPr/>
          </a:p>
          <a:p>
            <a:pPr indent="-298450" lvl="0" marL="342900" rtl="0" algn="l">
              <a:lnSpc>
                <a:spcPct val="150000"/>
              </a:lnSpc>
              <a:spcBef>
                <a:spcPts val="800"/>
              </a:spcBef>
              <a:spcAft>
                <a:spcPts val="0"/>
              </a:spcAft>
              <a:buSzPts val="2100"/>
              <a:buChar char="•"/>
            </a:pPr>
            <a:r>
              <a:rPr lang="en"/>
              <a:t>Growth Terms</a:t>
            </a:r>
            <a:endParaRPr/>
          </a:p>
        </p:txBody>
      </p:sp>
      <p:sp>
        <p:nvSpPr>
          <p:cNvPr id="652" name="Google Shape;652;p96"/>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SzPts val="3300"/>
              <a:buNone/>
            </a:pPr>
            <a:r>
              <a:rPr lang="en"/>
              <a:t>Writing the Report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97"/>
          <p:cNvSpPr txBox="1"/>
          <p:nvPr>
            <p:ph type="title"/>
          </p:nvPr>
        </p:nvSpPr>
        <p:spPr>
          <a:xfrm>
            <a:off x="472381" y="205383"/>
            <a:ext cx="5915100" cy="6465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400"/>
              <a:buNone/>
            </a:pPr>
            <a:r>
              <a:rPr lang="en"/>
              <a:t>What Makes a Good Report</a:t>
            </a:r>
            <a:endParaRPr/>
          </a:p>
        </p:txBody>
      </p:sp>
      <p:sp>
        <p:nvSpPr>
          <p:cNvPr id="659" name="Google Shape;659;p97"/>
          <p:cNvSpPr txBox="1"/>
          <p:nvPr>
            <p:ph idx="1" type="body"/>
          </p:nvPr>
        </p:nvSpPr>
        <p:spPr>
          <a:xfrm>
            <a:off x="472381" y="1402854"/>
            <a:ext cx="2901300" cy="514500"/>
          </a:xfrm>
          <a:prstGeom prst="rect">
            <a:avLst/>
          </a:prstGeom>
          <a:noFill/>
          <a:ln>
            <a:noFill/>
          </a:ln>
        </p:spPr>
        <p:txBody>
          <a:bodyPr anchorCtr="0" anchor="b" bIns="34275" lIns="68575" spcFirstLastPara="1" rIns="68575" wrap="square" tIns="34275">
            <a:normAutofit fontScale="92500" lnSpcReduction="20000"/>
          </a:bodyPr>
          <a:lstStyle/>
          <a:p>
            <a:pPr indent="-165100" lvl="0" marL="342900" rtl="0" algn="l">
              <a:lnSpc>
                <a:spcPct val="90000"/>
              </a:lnSpc>
              <a:spcBef>
                <a:spcPts val="800"/>
              </a:spcBef>
              <a:spcAft>
                <a:spcPts val="0"/>
              </a:spcAft>
              <a:buSzPct val="100000"/>
              <a:buNone/>
            </a:pPr>
            <a:r>
              <a:rPr lang="en"/>
              <a:t>System					</a:t>
            </a:r>
            <a:endParaRPr/>
          </a:p>
        </p:txBody>
      </p:sp>
      <p:sp>
        <p:nvSpPr>
          <p:cNvPr id="660" name="Google Shape;660;p97"/>
          <p:cNvSpPr txBox="1"/>
          <p:nvPr>
            <p:ph idx="2" type="body"/>
          </p:nvPr>
        </p:nvSpPr>
        <p:spPr>
          <a:xfrm>
            <a:off x="627459" y="1725794"/>
            <a:ext cx="3868500" cy="2235600"/>
          </a:xfrm>
          <a:prstGeom prst="rect">
            <a:avLst/>
          </a:prstGeom>
          <a:noFill/>
          <a:ln>
            <a:noFill/>
          </a:ln>
        </p:spPr>
        <p:txBody>
          <a:bodyPr anchorCtr="0" anchor="t" bIns="34275" lIns="68575" spcFirstLastPara="1" rIns="68575" wrap="square" tIns="34275">
            <a:normAutofit fontScale="62500" lnSpcReduction="20000"/>
          </a:bodyPr>
          <a:lstStyle/>
          <a:p>
            <a:pPr indent="-268287" lvl="0" marL="342900" rtl="0" algn="l">
              <a:lnSpc>
                <a:spcPct val="90000"/>
              </a:lnSpc>
              <a:spcBef>
                <a:spcPts val="800"/>
              </a:spcBef>
              <a:spcAft>
                <a:spcPts val="0"/>
              </a:spcAft>
              <a:buSzPct val="144444"/>
              <a:buChar char="•"/>
            </a:pPr>
            <a:r>
              <a:rPr lang="en"/>
              <a:t>Clarity in writing</a:t>
            </a:r>
            <a:endParaRPr/>
          </a:p>
          <a:p>
            <a:pPr indent="-268287" lvl="0" marL="342900" rtl="0" algn="l">
              <a:lnSpc>
                <a:spcPct val="90000"/>
              </a:lnSpc>
              <a:spcBef>
                <a:spcPts val="800"/>
              </a:spcBef>
              <a:spcAft>
                <a:spcPts val="0"/>
              </a:spcAft>
              <a:buSzPct val="144444"/>
              <a:buChar char="•"/>
            </a:pPr>
            <a:r>
              <a:rPr lang="en"/>
              <a:t>Answers the question</a:t>
            </a:r>
            <a:endParaRPr/>
          </a:p>
          <a:p>
            <a:pPr indent="-268287" lvl="0" marL="342900" rtl="0" algn="l">
              <a:lnSpc>
                <a:spcPct val="90000"/>
              </a:lnSpc>
              <a:spcBef>
                <a:spcPts val="800"/>
              </a:spcBef>
              <a:spcAft>
                <a:spcPts val="0"/>
              </a:spcAft>
              <a:buSzPct val="144444"/>
              <a:buChar char="•"/>
            </a:pPr>
            <a:r>
              <a:rPr lang="en"/>
              <a:t>Examples/evidence/data</a:t>
            </a:r>
            <a:endParaRPr/>
          </a:p>
          <a:p>
            <a:pPr indent="-268287" lvl="0" marL="342900" rtl="0" algn="l">
              <a:spcBef>
                <a:spcPts val="800"/>
              </a:spcBef>
              <a:spcAft>
                <a:spcPts val="0"/>
              </a:spcAft>
              <a:buSzPct val="144444"/>
              <a:buChar char="•"/>
            </a:pPr>
            <a:r>
              <a:t/>
            </a:r>
            <a:endParaRPr/>
          </a:p>
          <a:p>
            <a:pPr indent="-268287" lvl="0" marL="342900" rtl="0" algn="l">
              <a:lnSpc>
                <a:spcPct val="90000"/>
              </a:lnSpc>
              <a:spcBef>
                <a:spcPts val="800"/>
              </a:spcBef>
              <a:spcAft>
                <a:spcPts val="0"/>
              </a:spcAft>
              <a:buSzPct val="144444"/>
              <a:buChar char="•"/>
            </a:pPr>
            <a:r>
              <a:rPr lang="en"/>
              <a:t>Provides evidence of the system’s progress</a:t>
            </a:r>
            <a:endParaRPr/>
          </a:p>
          <a:p>
            <a:pPr indent="-268287" lvl="0" marL="342900" rtl="0" algn="l">
              <a:lnSpc>
                <a:spcPct val="90000"/>
              </a:lnSpc>
              <a:spcBef>
                <a:spcPts val="800"/>
              </a:spcBef>
              <a:spcAft>
                <a:spcPts val="0"/>
              </a:spcAft>
              <a:buSzPct val="144444"/>
              <a:buChar char="•"/>
            </a:pPr>
            <a:r>
              <a:rPr lang="en">
                <a:solidFill>
                  <a:srgbClr val="15254B"/>
                </a:solidFill>
              </a:rPr>
              <a:t>Builds on learning and progress</a:t>
            </a:r>
            <a:endParaRPr/>
          </a:p>
          <a:p>
            <a:pPr indent="-268287" lvl="0" marL="342900" rtl="0" algn="l">
              <a:lnSpc>
                <a:spcPct val="90000"/>
              </a:lnSpc>
              <a:spcBef>
                <a:spcPts val="800"/>
              </a:spcBef>
              <a:spcAft>
                <a:spcPts val="0"/>
              </a:spcAft>
              <a:buSzPct val="144444"/>
              <a:buChar char="•"/>
            </a:pPr>
            <a:r>
              <a:rPr lang="en">
                <a:solidFill>
                  <a:srgbClr val="15254B"/>
                </a:solidFill>
              </a:rPr>
              <a:t>Explains next steps</a:t>
            </a:r>
            <a:endParaRPr/>
          </a:p>
          <a:p>
            <a:pPr indent="-268287" lvl="0" marL="342900" rtl="0" algn="l">
              <a:lnSpc>
                <a:spcPct val="90000"/>
              </a:lnSpc>
              <a:spcBef>
                <a:spcPts val="800"/>
              </a:spcBef>
              <a:spcAft>
                <a:spcPts val="0"/>
              </a:spcAft>
              <a:buSzPct val="144444"/>
              <a:buChar char="•"/>
            </a:pPr>
            <a:r>
              <a:rPr lang="en">
                <a:solidFill>
                  <a:srgbClr val="15254B"/>
                </a:solidFill>
              </a:rPr>
              <a:t>Writes for the OVT</a:t>
            </a:r>
            <a:endParaRPr/>
          </a:p>
        </p:txBody>
      </p:sp>
      <p:sp>
        <p:nvSpPr>
          <p:cNvPr id="661" name="Google Shape;661;p97"/>
          <p:cNvSpPr txBox="1"/>
          <p:nvPr>
            <p:ph idx="3" type="body"/>
          </p:nvPr>
        </p:nvSpPr>
        <p:spPr>
          <a:xfrm>
            <a:off x="4645819" y="1339733"/>
            <a:ext cx="3887400" cy="685800"/>
          </a:xfrm>
          <a:prstGeom prst="rect">
            <a:avLst/>
          </a:prstGeom>
          <a:noFill/>
          <a:ln>
            <a:noFill/>
          </a:ln>
        </p:spPr>
        <p:txBody>
          <a:bodyPr anchorCtr="0" anchor="b" bIns="34275" lIns="68575" spcFirstLastPara="1" rIns="68575" wrap="square" tIns="34275">
            <a:normAutofit lnSpcReduction="10000"/>
          </a:bodyPr>
          <a:lstStyle/>
          <a:p>
            <a:pPr indent="-165100" lvl="0" marL="342900" rtl="0" algn="l">
              <a:lnSpc>
                <a:spcPct val="90000"/>
              </a:lnSpc>
              <a:spcBef>
                <a:spcPts val="800"/>
              </a:spcBef>
              <a:spcAft>
                <a:spcPts val="0"/>
              </a:spcAft>
              <a:buSzPts val="2100"/>
              <a:buNone/>
            </a:pPr>
            <a:r>
              <a:rPr lang="en"/>
              <a:t>OVT </a:t>
            </a:r>
            <a:endParaRPr/>
          </a:p>
          <a:p>
            <a:pPr indent="-165100" lvl="0" marL="342900" rtl="0" algn="l">
              <a:lnSpc>
                <a:spcPct val="90000"/>
              </a:lnSpc>
              <a:spcBef>
                <a:spcPts val="800"/>
              </a:spcBef>
              <a:spcAft>
                <a:spcPts val="0"/>
              </a:spcAft>
              <a:buSzPts val="2100"/>
              <a:buNone/>
            </a:pPr>
            <a:r>
              <a:t/>
            </a:r>
            <a:endParaRPr/>
          </a:p>
        </p:txBody>
      </p:sp>
      <p:sp>
        <p:nvSpPr>
          <p:cNvPr id="662" name="Google Shape;662;p97"/>
          <p:cNvSpPr txBox="1"/>
          <p:nvPr>
            <p:ph idx="4" type="body"/>
          </p:nvPr>
        </p:nvSpPr>
        <p:spPr>
          <a:xfrm>
            <a:off x="4572000" y="1725794"/>
            <a:ext cx="3887400" cy="2235600"/>
          </a:xfrm>
          <a:prstGeom prst="rect">
            <a:avLst/>
          </a:prstGeom>
          <a:noFill/>
          <a:ln>
            <a:noFill/>
          </a:ln>
        </p:spPr>
        <p:txBody>
          <a:bodyPr anchorCtr="0" anchor="t" bIns="34275" lIns="68575" spcFirstLastPara="1" rIns="68575" wrap="square" tIns="34275">
            <a:noAutofit/>
          </a:bodyPr>
          <a:lstStyle/>
          <a:p>
            <a:pPr indent="-274955" lvl="0" marL="342900" rtl="0" algn="l">
              <a:lnSpc>
                <a:spcPct val="80000"/>
              </a:lnSpc>
              <a:spcBef>
                <a:spcPts val="800"/>
              </a:spcBef>
              <a:spcAft>
                <a:spcPts val="0"/>
              </a:spcAft>
              <a:buSzPts val="1730"/>
              <a:buChar char="•"/>
            </a:pPr>
            <a:r>
              <a:rPr lang="en" sz="1290"/>
              <a:t>Clarity in writing</a:t>
            </a:r>
            <a:endParaRPr sz="1290"/>
          </a:p>
          <a:p>
            <a:pPr indent="-274955" lvl="0" marL="342900" rtl="0" algn="l">
              <a:lnSpc>
                <a:spcPct val="80000"/>
              </a:lnSpc>
              <a:spcBef>
                <a:spcPts val="800"/>
              </a:spcBef>
              <a:spcAft>
                <a:spcPts val="0"/>
              </a:spcAft>
              <a:buSzPts val="1730"/>
              <a:buChar char="•"/>
            </a:pPr>
            <a:r>
              <a:rPr lang="en" sz="1290"/>
              <a:t>Answers the question</a:t>
            </a:r>
            <a:endParaRPr sz="1290"/>
          </a:p>
          <a:p>
            <a:pPr indent="-274955" lvl="0" marL="342900" rtl="0" algn="l">
              <a:lnSpc>
                <a:spcPct val="80000"/>
              </a:lnSpc>
              <a:spcBef>
                <a:spcPts val="800"/>
              </a:spcBef>
              <a:spcAft>
                <a:spcPts val="0"/>
              </a:spcAft>
              <a:buSzPts val="1730"/>
              <a:buChar char="•"/>
            </a:pPr>
            <a:r>
              <a:rPr lang="en" sz="1290"/>
              <a:t>Examples/evidence/data</a:t>
            </a:r>
            <a:endParaRPr sz="1290"/>
          </a:p>
          <a:p>
            <a:pPr indent="-274955" lvl="0" marL="342900" rtl="0" algn="l">
              <a:lnSpc>
                <a:spcPct val="80000"/>
              </a:lnSpc>
              <a:spcBef>
                <a:spcPts val="800"/>
              </a:spcBef>
              <a:spcAft>
                <a:spcPts val="0"/>
              </a:spcAft>
              <a:buSzPts val="1730"/>
              <a:buChar char="•"/>
            </a:pPr>
            <a:r>
              <a:rPr lang="en" sz="1290"/>
              <a:t>Provides observations of the system’s progress</a:t>
            </a:r>
            <a:endParaRPr sz="1290"/>
          </a:p>
          <a:p>
            <a:pPr indent="-274955" lvl="0" marL="342900" rtl="0" algn="l">
              <a:lnSpc>
                <a:spcPct val="80000"/>
              </a:lnSpc>
              <a:spcBef>
                <a:spcPts val="800"/>
              </a:spcBef>
              <a:spcAft>
                <a:spcPts val="0"/>
              </a:spcAft>
              <a:buSzPts val="1730"/>
              <a:buChar char="•"/>
            </a:pPr>
            <a:r>
              <a:rPr lang="en" sz="1290">
                <a:solidFill>
                  <a:srgbClr val="15254B"/>
                </a:solidFill>
              </a:rPr>
              <a:t>Highlights decisions, discussions and interviews</a:t>
            </a:r>
            <a:endParaRPr sz="1290"/>
          </a:p>
          <a:p>
            <a:pPr indent="-274955" lvl="0" marL="342900" rtl="0" algn="l">
              <a:lnSpc>
                <a:spcPct val="80000"/>
              </a:lnSpc>
              <a:spcBef>
                <a:spcPts val="800"/>
              </a:spcBef>
              <a:spcAft>
                <a:spcPts val="0"/>
              </a:spcAft>
              <a:buSzPts val="1730"/>
              <a:buChar char="•"/>
            </a:pPr>
            <a:r>
              <a:rPr lang="en" sz="1290"/>
              <a:t>Provides support…Where to next</a:t>
            </a:r>
            <a:endParaRPr sz="1290"/>
          </a:p>
          <a:p>
            <a:pPr indent="-274955" lvl="0" marL="342900" rtl="0" algn="l">
              <a:lnSpc>
                <a:spcPct val="80000"/>
              </a:lnSpc>
              <a:spcBef>
                <a:spcPts val="800"/>
              </a:spcBef>
              <a:spcAft>
                <a:spcPts val="0"/>
              </a:spcAft>
              <a:buSzPts val="1730"/>
              <a:buChar char="•"/>
            </a:pPr>
            <a:r>
              <a:rPr lang="en" sz="1290"/>
              <a:t>Summarizes visit</a:t>
            </a:r>
            <a:endParaRPr sz="1290"/>
          </a:p>
          <a:p>
            <a:pPr indent="-274955" lvl="0" marL="342900" rtl="0" algn="l">
              <a:lnSpc>
                <a:spcPct val="80000"/>
              </a:lnSpc>
              <a:spcBef>
                <a:spcPts val="800"/>
              </a:spcBef>
              <a:spcAft>
                <a:spcPts val="0"/>
              </a:spcAft>
              <a:buSzPts val="1730"/>
              <a:buChar char="•"/>
            </a:pPr>
            <a:r>
              <a:rPr lang="en" sz="1290"/>
              <a:t>Writes to both system and Accreditation Review Council</a:t>
            </a:r>
            <a:endParaRPr sz="129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txBox="1"/>
          <p:nvPr>
            <p:ph idx="1" type="body"/>
          </p:nvPr>
        </p:nvSpPr>
        <p:spPr>
          <a:xfrm>
            <a:off x="471505" y="1229600"/>
            <a:ext cx="8068500" cy="2549700"/>
          </a:xfrm>
          <a:prstGeom prst="rect">
            <a:avLst/>
          </a:prstGeom>
          <a:noFill/>
          <a:ln>
            <a:noFill/>
          </a:ln>
        </p:spPr>
        <p:txBody>
          <a:bodyPr anchorCtr="0" anchor="t" bIns="34275" lIns="68575" spcFirstLastPara="1" rIns="68575" wrap="square" tIns="34275">
            <a:noAutofit/>
          </a:bodyPr>
          <a:lstStyle/>
          <a:p>
            <a:pPr indent="-177800" lvl="0" marL="177800" rtl="0" algn="l">
              <a:lnSpc>
                <a:spcPct val="70000"/>
              </a:lnSpc>
              <a:spcBef>
                <a:spcPts val="0"/>
              </a:spcBef>
              <a:spcAft>
                <a:spcPts val="0"/>
              </a:spcAft>
              <a:buSzPts val="2200"/>
              <a:buFont typeface="Open Sans Light"/>
              <a:buChar char="•"/>
            </a:pPr>
            <a:r>
              <a:rPr lang="en" sz="2200">
                <a:latin typeface="Open Sans Light"/>
                <a:ea typeface="Open Sans Light"/>
                <a:cs typeface="Open Sans Light"/>
                <a:sym typeface="Open Sans Light"/>
              </a:rPr>
              <a:t>Understand KESA’s Role in Kansas Vision</a:t>
            </a:r>
            <a:endParaRPr sz="2200">
              <a:latin typeface="Open Sans Light"/>
              <a:ea typeface="Open Sans Light"/>
              <a:cs typeface="Open Sans Light"/>
              <a:sym typeface="Open Sans Light"/>
            </a:endParaRPr>
          </a:p>
          <a:p>
            <a:pPr indent="0" lvl="0" marL="0" rtl="0" algn="l">
              <a:lnSpc>
                <a:spcPct val="70000"/>
              </a:lnSpc>
              <a:spcBef>
                <a:spcPts val="800"/>
              </a:spcBef>
              <a:spcAft>
                <a:spcPts val="0"/>
              </a:spcAft>
              <a:buSzPts val="1155"/>
              <a:buNone/>
            </a:pPr>
            <a:r>
              <a:t/>
            </a:r>
            <a:endParaRPr sz="2200">
              <a:latin typeface="Open Sans Light"/>
              <a:ea typeface="Open Sans Light"/>
              <a:cs typeface="Open Sans Light"/>
              <a:sym typeface="Open Sans Light"/>
            </a:endParaRPr>
          </a:p>
          <a:p>
            <a:pPr indent="-177800" lvl="0" marL="177800" rtl="0" algn="l">
              <a:lnSpc>
                <a:spcPct val="7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Describe OVT Chair Roles and Responsibilities </a:t>
            </a:r>
            <a:endParaRPr sz="2200">
              <a:latin typeface="Open Sans Light"/>
              <a:ea typeface="Open Sans Light"/>
              <a:cs typeface="Open Sans Light"/>
              <a:sym typeface="Open Sans Light"/>
            </a:endParaRPr>
          </a:p>
          <a:p>
            <a:pPr indent="0" lvl="0" marL="0" rtl="0" algn="l">
              <a:lnSpc>
                <a:spcPct val="70000"/>
              </a:lnSpc>
              <a:spcBef>
                <a:spcPts val="800"/>
              </a:spcBef>
              <a:spcAft>
                <a:spcPts val="0"/>
              </a:spcAft>
              <a:buSzPts val="1155"/>
              <a:buNone/>
            </a:pPr>
            <a:r>
              <a:t/>
            </a:r>
            <a:endParaRPr sz="2200">
              <a:latin typeface="Open Sans Light"/>
              <a:ea typeface="Open Sans Light"/>
              <a:cs typeface="Open Sans Light"/>
              <a:sym typeface="Open Sans Light"/>
            </a:endParaRPr>
          </a:p>
          <a:p>
            <a:pPr indent="-177800" lvl="0" marL="177800" rtl="0" algn="l">
              <a:lnSpc>
                <a:spcPct val="7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Demonstrate OVT Chair Processes</a:t>
            </a:r>
            <a:endParaRPr sz="2200">
              <a:latin typeface="Open Sans Light"/>
              <a:ea typeface="Open Sans Light"/>
              <a:cs typeface="Open Sans Light"/>
              <a:sym typeface="Open Sans Light"/>
            </a:endParaRPr>
          </a:p>
          <a:p>
            <a:pPr indent="0" lvl="0" marL="457200" rtl="0" algn="l">
              <a:lnSpc>
                <a:spcPct val="70000"/>
              </a:lnSpc>
              <a:spcBef>
                <a:spcPts val="800"/>
              </a:spcBef>
              <a:spcAft>
                <a:spcPts val="0"/>
              </a:spcAft>
              <a:buSzPts val="605"/>
              <a:buNone/>
            </a:pPr>
            <a:r>
              <a:t/>
            </a:r>
            <a:endParaRPr sz="2200">
              <a:latin typeface="Open Sans Light"/>
              <a:ea typeface="Open Sans Light"/>
              <a:cs typeface="Open Sans Light"/>
              <a:sym typeface="Open Sans Light"/>
            </a:endParaRPr>
          </a:p>
          <a:p>
            <a:pPr indent="-177800" lvl="0" marL="177800" rtl="0" algn="l">
              <a:lnSpc>
                <a:spcPct val="7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Understand the OVT Report </a:t>
            </a:r>
            <a:endParaRPr sz="2200">
              <a:latin typeface="Open Sans Light"/>
              <a:ea typeface="Open Sans Light"/>
              <a:cs typeface="Open Sans Light"/>
              <a:sym typeface="Open Sans Light"/>
            </a:endParaRPr>
          </a:p>
          <a:p>
            <a:pPr indent="0" lvl="0" marL="0" rtl="0" algn="l">
              <a:lnSpc>
                <a:spcPct val="70000"/>
              </a:lnSpc>
              <a:spcBef>
                <a:spcPts val="800"/>
              </a:spcBef>
              <a:spcAft>
                <a:spcPts val="0"/>
              </a:spcAft>
              <a:buSzPts val="1155"/>
              <a:buNone/>
            </a:pPr>
            <a:r>
              <a:t/>
            </a:r>
            <a:endParaRPr sz="2200">
              <a:latin typeface="Open Sans Light"/>
              <a:ea typeface="Open Sans Light"/>
              <a:cs typeface="Open Sans Light"/>
              <a:sym typeface="Open Sans Light"/>
            </a:endParaRPr>
          </a:p>
          <a:p>
            <a:pPr indent="-177800" lvl="0" marL="177800" rtl="0" algn="l">
              <a:lnSpc>
                <a:spcPct val="70000"/>
              </a:lnSpc>
              <a:spcBef>
                <a:spcPts val="800"/>
              </a:spcBef>
              <a:spcAft>
                <a:spcPts val="0"/>
              </a:spcAft>
              <a:buSzPts val="2200"/>
              <a:buFont typeface="Open Sans Light"/>
              <a:buChar char="•"/>
            </a:pPr>
            <a:r>
              <a:rPr lang="en" sz="2200">
                <a:latin typeface="Open Sans Light"/>
                <a:ea typeface="Open Sans Light"/>
                <a:cs typeface="Open Sans Light"/>
                <a:sym typeface="Open Sans Light"/>
              </a:rPr>
              <a:t>Be able to find Resources</a:t>
            </a:r>
            <a:endParaRPr sz="2200">
              <a:latin typeface="Open Sans Light"/>
              <a:ea typeface="Open Sans Light"/>
              <a:cs typeface="Open Sans Light"/>
              <a:sym typeface="Open Sans Light"/>
            </a:endParaRPr>
          </a:p>
        </p:txBody>
      </p:sp>
      <p:sp>
        <p:nvSpPr>
          <p:cNvPr id="347" name="Google Shape;347;p53"/>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Today’s Outcomes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98"/>
          <p:cNvSpPr txBox="1"/>
          <p:nvPr>
            <p:ph type="title"/>
          </p:nvPr>
        </p:nvSpPr>
        <p:spPr>
          <a:xfrm>
            <a:off x="628650" y="207466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OVT Report - Activity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9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Focus Group Feedback</a:t>
            </a:r>
            <a:endParaRPr/>
          </a:p>
        </p:txBody>
      </p:sp>
      <p:sp>
        <p:nvSpPr>
          <p:cNvPr id="673" name="Google Shape;673;p99"/>
          <p:cNvSpPr txBox="1"/>
          <p:nvPr>
            <p:ph idx="4294967295" type="body"/>
          </p:nvPr>
        </p:nvSpPr>
        <p:spPr>
          <a:xfrm>
            <a:off x="629841" y="1543050"/>
            <a:ext cx="2949300" cy="28587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sz="1800"/>
              <a:t>Superintendents</a:t>
            </a:r>
            <a:endParaRPr sz="1800"/>
          </a:p>
          <a:p>
            <a:pPr indent="-342900" lvl="0" marL="457200" rtl="0" algn="l">
              <a:spcBef>
                <a:spcPts val="1000"/>
              </a:spcBef>
              <a:spcAft>
                <a:spcPts val="0"/>
              </a:spcAft>
              <a:buSzPts val="1800"/>
              <a:buChar char="●"/>
            </a:pPr>
            <a:r>
              <a:rPr lang="en" sz="1800"/>
              <a:t>Curriculum Leaders</a:t>
            </a:r>
            <a:endParaRPr sz="1800"/>
          </a:p>
          <a:p>
            <a:pPr indent="-342900" lvl="0" marL="457200" rtl="0" algn="l">
              <a:spcBef>
                <a:spcPts val="1000"/>
              </a:spcBef>
              <a:spcAft>
                <a:spcPts val="0"/>
              </a:spcAft>
              <a:buSzPts val="1800"/>
              <a:buChar char="●"/>
            </a:pPr>
            <a:r>
              <a:rPr lang="en" sz="1800"/>
              <a:t>Accreditation Advisory Council</a:t>
            </a:r>
            <a:endParaRPr sz="1800"/>
          </a:p>
          <a:p>
            <a:pPr indent="-342900" lvl="0" marL="457200" rtl="0" algn="l">
              <a:spcBef>
                <a:spcPts val="1000"/>
              </a:spcBef>
              <a:spcAft>
                <a:spcPts val="0"/>
              </a:spcAft>
              <a:buSzPts val="1800"/>
              <a:buChar char="●"/>
            </a:pPr>
            <a:r>
              <a:rPr lang="en" sz="1800"/>
              <a:t>KESA Regional Training </a:t>
            </a:r>
            <a:endParaRPr sz="1800"/>
          </a:p>
          <a:p>
            <a:pPr indent="-342900" lvl="0" marL="457200" rtl="0" algn="l">
              <a:spcBef>
                <a:spcPts val="1000"/>
              </a:spcBef>
              <a:spcAft>
                <a:spcPts val="1000"/>
              </a:spcAft>
              <a:buSzPts val="1800"/>
              <a:buChar char="●"/>
            </a:pPr>
            <a:r>
              <a:rPr lang="en" sz="1800"/>
              <a:t>Pilot Systems</a:t>
            </a:r>
            <a:endParaRPr sz="1800"/>
          </a:p>
        </p:txBody>
      </p:sp>
      <p:pic>
        <p:nvPicPr>
          <p:cNvPr id="674" name="Google Shape;674;p99"/>
          <p:cNvPicPr preferRelativeResize="0"/>
          <p:nvPr/>
        </p:nvPicPr>
        <p:blipFill>
          <a:blip r:embed="rId3">
            <a:alphaModFix/>
          </a:blip>
          <a:stretch>
            <a:fillRect/>
          </a:stretch>
        </p:blipFill>
        <p:spPr>
          <a:xfrm>
            <a:off x="5180050" y="445025"/>
            <a:ext cx="2949300" cy="3814674"/>
          </a:xfrm>
          <a:prstGeom prst="rect">
            <a:avLst/>
          </a:prstGeom>
          <a:noFill/>
          <a:ln cap="flat" cmpd="sng" w="9525">
            <a:solidFill>
              <a:schemeClr val="accent2"/>
            </a:solidFill>
            <a:prstDash val="solid"/>
            <a:round/>
            <a:headEnd len="sm" w="sm" type="none"/>
            <a:tailEnd len="sm" w="sm" type="none"/>
          </a:ln>
          <a:effectLst>
            <a:outerShdw blurRad="57150" rotWithShape="0" algn="bl" dir="7800000" dist="190500">
              <a:srgbClr val="000000">
                <a:alpha val="50000"/>
              </a:srgbClr>
            </a:outerShdw>
          </a:effectLst>
        </p:spPr>
      </p:pic>
      <p:sp>
        <p:nvSpPr>
          <p:cNvPr id="675" name="Google Shape;675;p99"/>
          <p:cNvSpPr txBox="1"/>
          <p:nvPr/>
        </p:nvSpPr>
        <p:spPr>
          <a:xfrm>
            <a:off x="8301075" y="1861800"/>
            <a:ext cx="665400" cy="6156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2023-</a:t>
            </a:r>
            <a:endParaRPr/>
          </a:p>
          <a:p>
            <a:pPr indent="0" lvl="0" marL="0" rtl="0" algn="ctr">
              <a:spcBef>
                <a:spcPts val="0"/>
              </a:spcBef>
              <a:spcAft>
                <a:spcPts val="0"/>
              </a:spcAft>
              <a:buNone/>
            </a:pPr>
            <a:r>
              <a:rPr lang="en"/>
              <a:t>2024</a:t>
            </a:r>
            <a:endParaRPr/>
          </a:p>
        </p:txBody>
      </p:sp>
      <p:sp>
        <p:nvSpPr>
          <p:cNvPr id="676" name="Google Shape;676;p99"/>
          <p:cNvSpPr txBox="1"/>
          <p:nvPr/>
        </p:nvSpPr>
        <p:spPr>
          <a:xfrm>
            <a:off x="8301075" y="3205750"/>
            <a:ext cx="665400" cy="6156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2023-</a:t>
            </a:r>
            <a:endParaRPr/>
          </a:p>
          <a:p>
            <a:pPr indent="0" lvl="0" marL="0" rtl="0" algn="ctr">
              <a:spcBef>
                <a:spcPts val="0"/>
              </a:spcBef>
              <a:spcAft>
                <a:spcPts val="0"/>
              </a:spcAft>
              <a:buNone/>
            </a:pPr>
            <a:r>
              <a:rPr lang="en"/>
              <a:t>2024</a:t>
            </a:r>
            <a:endParaRPr/>
          </a:p>
        </p:txBody>
      </p:sp>
      <p:sp>
        <p:nvSpPr>
          <p:cNvPr id="677" name="Google Shape;677;p99"/>
          <p:cNvSpPr txBox="1"/>
          <p:nvPr/>
        </p:nvSpPr>
        <p:spPr>
          <a:xfrm>
            <a:off x="4028325" y="3596425"/>
            <a:ext cx="665400" cy="400200"/>
          </a:xfrm>
          <a:prstGeom prst="rect">
            <a:avLst/>
          </a:prstGeom>
          <a:no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NOW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10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1000"/>
                                        <p:tgtEl>
                                          <p:spTgt spid="6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1000"/>
                                        <p:tgtEl>
                                          <p:spTgt spid="6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00"/>
          <p:cNvSpPr txBox="1"/>
          <p:nvPr>
            <p:ph idx="1" type="body"/>
          </p:nvPr>
        </p:nvSpPr>
        <p:spPr>
          <a:xfrm>
            <a:off x="629841" y="1260872"/>
            <a:ext cx="38685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Years 1-4 </a:t>
            </a:r>
            <a:endParaRPr/>
          </a:p>
        </p:txBody>
      </p:sp>
      <p:sp>
        <p:nvSpPr>
          <p:cNvPr id="683" name="Google Shape;683;p100"/>
          <p:cNvSpPr txBox="1"/>
          <p:nvPr>
            <p:ph type="title"/>
          </p:nvPr>
        </p:nvSpPr>
        <p:spPr>
          <a:xfrm>
            <a:off x="629841" y="273844"/>
            <a:ext cx="7886700" cy="8619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Reporting Expectations - 2022/2023</a:t>
            </a:r>
            <a:endParaRPr/>
          </a:p>
        </p:txBody>
      </p:sp>
      <p:sp>
        <p:nvSpPr>
          <p:cNvPr id="684" name="Google Shape;684;p100"/>
          <p:cNvSpPr txBox="1"/>
          <p:nvPr>
            <p:ph idx="2" type="body"/>
          </p:nvPr>
        </p:nvSpPr>
        <p:spPr>
          <a:xfrm>
            <a:off x="629841" y="2003821"/>
            <a:ext cx="3868500" cy="22356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Compliance</a:t>
            </a:r>
            <a:endParaRPr/>
          </a:p>
          <a:p>
            <a:pPr indent="-342900" lvl="0" marL="457200" rtl="0" algn="l">
              <a:spcBef>
                <a:spcPts val="0"/>
              </a:spcBef>
              <a:spcAft>
                <a:spcPts val="0"/>
              </a:spcAft>
              <a:buSzPts val="1800"/>
              <a:buChar char="●"/>
            </a:pPr>
            <a:r>
              <a:rPr lang="en"/>
              <a:t>Needs Assessment Process &amp; Goals</a:t>
            </a:r>
            <a:endParaRPr/>
          </a:p>
          <a:p>
            <a:pPr indent="-342900" lvl="0" marL="457200" rtl="0" algn="l">
              <a:spcBef>
                <a:spcPts val="0"/>
              </a:spcBef>
              <a:spcAft>
                <a:spcPts val="0"/>
              </a:spcAft>
              <a:buSzPts val="1800"/>
              <a:buChar char="●"/>
            </a:pPr>
            <a:r>
              <a:rPr lang="en"/>
              <a:t>Assurances</a:t>
            </a:r>
            <a:endParaRPr/>
          </a:p>
        </p:txBody>
      </p:sp>
      <p:sp>
        <p:nvSpPr>
          <p:cNvPr id="685" name="Google Shape;685;p100"/>
          <p:cNvSpPr txBox="1"/>
          <p:nvPr>
            <p:ph idx="3" type="body"/>
          </p:nvPr>
        </p:nvSpPr>
        <p:spPr>
          <a:xfrm>
            <a:off x="4629150" y="1260872"/>
            <a:ext cx="3887400" cy="6858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en"/>
              <a:t>Year 5 </a:t>
            </a:r>
            <a:endParaRPr/>
          </a:p>
        </p:txBody>
      </p:sp>
      <p:sp>
        <p:nvSpPr>
          <p:cNvPr id="686" name="Google Shape;686;p100"/>
          <p:cNvSpPr txBox="1"/>
          <p:nvPr>
            <p:ph idx="4" type="body"/>
          </p:nvPr>
        </p:nvSpPr>
        <p:spPr>
          <a:xfrm>
            <a:off x="4629150" y="2003821"/>
            <a:ext cx="3887400" cy="2235600"/>
          </a:xfrm>
          <a:prstGeom prst="rect">
            <a:avLst/>
          </a:prstGeom>
        </p:spPr>
        <p:txBody>
          <a:bodyPr anchorCtr="0" anchor="t" bIns="34275" lIns="68575" spcFirstLastPara="1" rIns="68575" wrap="square" tIns="34275">
            <a:normAutofit/>
          </a:bodyPr>
          <a:lstStyle/>
          <a:p>
            <a:pPr indent="-342900" lvl="0" marL="457200" rtl="0" algn="l">
              <a:spcBef>
                <a:spcPts val="800"/>
              </a:spcBef>
              <a:spcAft>
                <a:spcPts val="0"/>
              </a:spcAft>
              <a:buSzPts val="1800"/>
              <a:buChar char="●"/>
            </a:pPr>
            <a:r>
              <a:rPr lang="en"/>
              <a:t>Entire System Year 5 Report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101"/>
          <p:cNvSpPr txBox="1"/>
          <p:nvPr>
            <p:ph idx="1" type="body"/>
          </p:nvPr>
        </p:nvSpPr>
        <p:spPr>
          <a:xfrm>
            <a:off x="628650" y="1654951"/>
            <a:ext cx="7886700" cy="2485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u="sng">
                <a:solidFill>
                  <a:schemeClr val="accent1"/>
                </a:solidFill>
                <a:hlinkClick r:id="rId3">
                  <a:extLst>
                    <a:ext uri="{A12FA001-AC4F-418D-AE19-62706E023703}">
                      <ahyp:hlinkClr val="tx"/>
                    </a:ext>
                  </a:extLst>
                </a:hlinkClick>
              </a:rPr>
              <a:t>KESA Guidance Document </a:t>
            </a:r>
            <a:endParaRPr>
              <a:solidFill>
                <a:schemeClr val="accent1"/>
              </a:solidFill>
            </a:endParaRPr>
          </a:p>
          <a:p>
            <a:pPr indent="-317500" lvl="0" marL="457200" rtl="0" algn="l">
              <a:spcBef>
                <a:spcPts val="800"/>
              </a:spcBef>
              <a:spcAft>
                <a:spcPts val="0"/>
              </a:spcAft>
              <a:buSzPts val="1400"/>
              <a:buChar char="●"/>
            </a:pPr>
            <a:r>
              <a:rPr lang="en"/>
              <a:t>Phase Questions </a:t>
            </a:r>
            <a:endParaRPr/>
          </a:p>
          <a:p>
            <a:pPr indent="-317500" lvl="1" marL="914400" rtl="0" algn="l">
              <a:spcBef>
                <a:spcPts val="0"/>
              </a:spcBef>
              <a:spcAft>
                <a:spcPts val="0"/>
              </a:spcAft>
              <a:buSzPts val="1400"/>
              <a:buChar char="○"/>
            </a:pPr>
            <a:r>
              <a:rPr lang="en"/>
              <a:t>Pages 30-31</a:t>
            </a:r>
            <a:endParaRPr/>
          </a:p>
          <a:p>
            <a:pPr indent="0" lvl="0" marL="457200" rtl="0" algn="l">
              <a:spcBef>
                <a:spcPts val="800"/>
              </a:spcBef>
              <a:spcAft>
                <a:spcPts val="0"/>
              </a:spcAft>
              <a:buNone/>
            </a:pPr>
            <a:r>
              <a:t/>
            </a:r>
            <a:endParaRPr/>
          </a:p>
          <a:p>
            <a:pPr indent="-317500" lvl="0" marL="457200" rtl="0" algn="l">
              <a:spcBef>
                <a:spcPts val="800"/>
              </a:spcBef>
              <a:spcAft>
                <a:spcPts val="0"/>
              </a:spcAft>
              <a:buSzPts val="1400"/>
              <a:buChar char="●"/>
            </a:pPr>
            <a:r>
              <a:rPr lang="en"/>
              <a:t>Phase Rubric</a:t>
            </a:r>
            <a:endParaRPr/>
          </a:p>
          <a:p>
            <a:pPr indent="-317500" lvl="1" marL="914400" rtl="0" algn="l">
              <a:spcBef>
                <a:spcPts val="0"/>
              </a:spcBef>
              <a:spcAft>
                <a:spcPts val="0"/>
              </a:spcAft>
              <a:buSzPts val="1400"/>
              <a:buChar char="○"/>
            </a:pPr>
            <a:r>
              <a:rPr lang="en"/>
              <a:t>Pages 44-48</a:t>
            </a:r>
            <a:endParaRPr/>
          </a:p>
        </p:txBody>
      </p:sp>
      <p:sp>
        <p:nvSpPr>
          <p:cNvPr id="692" name="Google Shape;692;p10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Resource - Questions for the Continuous Improvement Process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02"/>
          <p:cNvSpPr txBox="1"/>
          <p:nvPr>
            <p:ph type="title"/>
          </p:nvPr>
        </p:nvSpPr>
        <p:spPr>
          <a:xfrm>
            <a:off x="629841" y="38100"/>
            <a:ext cx="2949000" cy="12003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u="sng">
                <a:solidFill>
                  <a:schemeClr val="accent1"/>
                </a:solidFill>
                <a:hlinkClick r:id="rId3">
                  <a:extLst>
                    <a:ext uri="{A12FA001-AC4F-418D-AE19-62706E023703}">
                      <ahyp:hlinkClr val="tx"/>
                    </a:ext>
                  </a:extLst>
                </a:hlinkClick>
              </a:rPr>
              <a:t>OVT Report</a:t>
            </a:r>
            <a:r>
              <a:rPr lang="en">
                <a:solidFill>
                  <a:schemeClr val="accent1"/>
                </a:solidFill>
              </a:rPr>
              <a:t> </a:t>
            </a:r>
            <a:r>
              <a:rPr lang="en"/>
              <a:t>Breakout - 20 Minutes</a:t>
            </a:r>
            <a:endParaRPr/>
          </a:p>
        </p:txBody>
      </p:sp>
      <p:sp>
        <p:nvSpPr>
          <p:cNvPr id="698" name="Google Shape;698;p102"/>
          <p:cNvSpPr txBox="1"/>
          <p:nvPr>
            <p:ph idx="1" type="body"/>
          </p:nvPr>
        </p:nvSpPr>
        <p:spPr>
          <a:xfrm>
            <a:off x="3887391" y="342901"/>
            <a:ext cx="4629300" cy="4053000"/>
          </a:xfrm>
          <a:prstGeom prst="rect">
            <a:avLst/>
          </a:prstGeom>
        </p:spPr>
        <p:txBody>
          <a:bodyPr anchorCtr="0" anchor="ctr" bIns="34275" lIns="68575" spcFirstLastPara="1" rIns="68575" wrap="square" tIns="34275">
            <a:normAutofit lnSpcReduction="20000"/>
          </a:bodyPr>
          <a:lstStyle/>
          <a:p>
            <a:pPr indent="0" lvl="0" marL="0" rtl="0" algn="l">
              <a:spcBef>
                <a:spcPts val="800"/>
              </a:spcBef>
              <a:spcAft>
                <a:spcPts val="0"/>
              </a:spcAft>
              <a:buNone/>
            </a:pPr>
            <a:r>
              <a:rPr lang="en" sz="2200" u="sng"/>
              <a:t>Discussion Questions-</a:t>
            </a:r>
            <a:endParaRPr sz="2200" u="sng"/>
          </a:p>
          <a:p>
            <a:pPr indent="-368300" lvl="0" marL="457200" rtl="0" algn="l">
              <a:spcBef>
                <a:spcPts val="800"/>
              </a:spcBef>
              <a:spcAft>
                <a:spcPts val="0"/>
              </a:spcAft>
              <a:buSzPts val="2200"/>
              <a:buChar char="●"/>
            </a:pPr>
            <a:r>
              <a:rPr lang="en" sz="2200"/>
              <a:t>What you do you notice? Strengths?  </a:t>
            </a:r>
            <a:endParaRPr sz="2200"/>
          </a:p>
          <a:p>
            <a:pPr indent="-368300" lvl="0" marL="457200" rtl="0" algn="l">
              <a:spcBef>
                <a:spcPts val="0"/>
              </a:spcBef>
              <a:spcAft>
                <a:spcPts val="0"/>
              </a:spcAft>
              <a:buSzPts val="2200"/>
              <a:buChar char="●"/>
            </a:pPr>
            <a:r>
              <a:rPr lang="en" sz="2200"/>
              <a:t>What do you wonder? </a:t>
            </a:r>
            <a:r>
              <a:rPr lang="en" sz="2200"/>
              <a:t>Opportunities</a:t>
            </a:r>
            <a:r>
              <a:rPr lang="en" sz="2200"/>
              <a:t>?</a:t>
            </a:r>
            <a:endParaRPr sz="2200"/>
          </a:p>
          <a:p>
            <a:pPr indent="-368300" lvl="0" marL="457200" rtl="0" algn="l">
              <a:spcBef>
                <a:spcPts val="0"/>
              </a:spcBef>
              <a:spcAft>
                <a:spcPts val="0"/>
              </a:spcAft>
              <a:buSzPts val="2200"/>
              <a:buChar char="●"/>
            </a:pPr>
            <a:r>
              <a:rPr lang="en" sz="2200"/>
              <a:t>What additional information might this report need?/How might this report be improved?</a:t>
            </a:r>
            <a:endParaRPr sz="2200"/>
          </a:p>
          <a:p>
            <a:pPr indent="0" lvl="0" marL="0" rtl="0" algn="l">
              <a:spcBef>
                <a:spcPts val="800"/>
              </a:spcBef>
              <a:spcAft>
                <a:spcPts val="0"/>
              </a:spcAft>
              <a:buNone/>
            </a:pPr>
            <a:r>
              <a:t/>
            </a:r>
            <a:endParaRPr sz="2200"/>
          </a:p>
          <a:p>
            <a:pPr indent="0" lvl="0" marL="0" rtl="0" algn="l">
              <a:spcBef>
                <a:spcPts val="800"/>
              </a:spcBef>
              <a:spcAft>
                <a:spcPts val="0"/>
              </a:spcAft>
              <a:buNone/>
            </a:pPr>
            <a:r>
              <a:rPr lang="en" sz="2200" u="sng"/>
              <a:t>Process Questions-</a:t>
            </a:r>
            <a:endParaRPr sz="2200" u="sng"/>
          </a:p>
          <a:p>
            <a:pPr indent="-368300" lvl="0" marL="457200" rtl="0" algn="l">
              <a:spcBef>
                <a:spcPts val="800"/>
              </a:spcBef>
              <a:spcAft>
                <a:spcPts val="0"/>
              </a:spcAft>
              <a:buSzPts val="2200"/>
              <a:buChar char="●"/>
            </a:pPr>
            <a:r>
              <a:rPr lang="en" sz="2200"/>
              <a:t>How does this help you as you move forward as an OVT Chair</a:t>
            </a:r>
            <a:r>
              <a:rPr lang="en" sz="2200"/>
              <a:t>? </a:t>
            </a:r>
            <a:endParaRPr sz="2200"/>
          </a:p>
          <a:p>
            <a:pPr indent="-368300" lvl="0" marL="457200" rtl="0" algn="l">
              <a:spcBef>
                <a:spcPts val="0"/>
              </a:spcBef>
              <a:spcAft>
                <a:spcPts val="0"/>
              </a:spcAft>
              <a:buSzPts val="2200"/>
              <a:buChar char="●"/>
            </a:pPr>
            <a:r>
              <a:rPr lang="en" sz="2200"/>
              <a:t>What was easy/difficult about this?</a:t>
            </a:r>
            <a:endParaRPr sz="2200"/>
          </a:p>
        </p:txBody>
      </p:sp>
      <p:sp>
        <p:nvSpPr>
          <p:cNvPr id="699" name="Google Shape;699;p102"/>
          <p:cNvSpPr txBox="1"/>
          <p:nvPr>
            <p:ph idx="2"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000"/>
              <a:t>State Board Outcomes</a:t>
            </a:r>
            <a:endParaRPr sz="2000"/>
          </a:p>
          <a:p>
            <a:pPr indent="0" lvl="0" marL="0" rtl="0" algn="l">
              <a:spcBef>
                <a:spcPts val="800"/>
              </a:spcBef>
              <a:spcAft>
                <a:spcPts val="0"/>
              </a:spcAft>
              <a:buNone/>
            </a:pPr>
            <a:r>
              <a:t/>
            </a:r>
            <a:endParaRPr sz="2000"/>
          </a:p>
          <a:p>
            <a:pPr indent="0" lvl="0" marL="0" rtl="0" algn="l">
              <a:spcBef>
                <a:spcPts val="800"/>
              </a:spcBef>
              <a:spcAft>
                <a:spcPts val="0"/>
              </a:spcAft>
              <a:buNone/>
            </a:pPr>
            <a:r>
              <a:rPr lang="en" sz="2000"/>
              <a:t>Foundational Structures</a:t>
            </a:r>
            <a:endParaRPr sz="2000"/>
          </a:p>
          <a:p>
            <a:pPr indent="0" lvl="0" marL="0" rtl="0" algn="l">
              <a:spcBef>
                <a:spcPts val="800"/>
              </a:spcBef>
              <a:spcAft>
                <a:spcPts val="0"/>
              </a:spcAft>
              <a:buNone/>
            </a:pPr>
            <a:r>
              <a:t/>
            </a:r>
            <a:endParaRPr sz="2000"/>
          </a:p>
          <a:p>
            <a:pPr indent="0" lvl="0" marL="0" rtl="0" algn="l">
              <a:spcBef>
                <a:spcPts val="800"/>
              </a:spcBef>
              <a:spcAft>
                <a:spcPts val="0"/>
              </a:spcAft>
              <a:buNone/>
            </a:pPr>
            <a:r>
              <a:rPr lang="en" sz="2000"/>
              <a:t>Needs Assessment Process &amp; Goals</a:t>
            </a:r>
            <a:endParaRPr sz="20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03"/>
          <p:cNvSpPr txBox="1"/>
          <p:nvPr>
            <p:ph type="title"/>
          </p:nvPr>
        </p:nvSpPr>
        <p:spPr>
          <a:xfrm>
            <a:off x="471488" y="1555998"/>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Open Sans SemiBold"/>
              <a:buNone/>
            </a:pPr>
            <a:r>
              <a:rPr lang="en"/>
              <a:t>Resources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04"/>
          <p:cNvSpPr txBox="1"/>
          <p:nvPr>
            <p:ph type="title"/>
          </p:nvPr>
        </p:nvSpPr>
        <p:spPr>
          <a:xfrm>
            <a:off x="753291" y="114300"/>
            <a:ext cx="2949000" cy="12003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sz="3000"/>
              <a:t>OVT Contact Sheet</a:t>
            </a:r>
            <a:endParaRPr sz="3000"/>
          </a:p>
        </p:txBody>
      </p:sp>
      <p:sp>
        <p:nvSpPr>
          <p:cNvPr id="711" name="Google Shape;711;p104"/>
          <p:cNvSpPr txBox="1"/>
          <p:nvPr>
            <p:ph idx="2" type="body"/>
          </p:nvPr>
        </p:nvSpPr>
        <p:spPr>
          <a:xfrm>
            <a:off x="629850" y="1543050"/>
            <a:ext cx="3195900" cy="2858700"/>
          </a:xfrm>
          <a:prstGeom prst="rect">
            <a:avLst/>
          </a:prstGeom>
        </p:spPr>
        <p:txBody>
          <a:bodyPr anchorCtr="0" anchor="t" bIns="34275" lIns="68575" spcFirstLastPara="1" rIns="68575" wrap="square" tIns="34275">
            <a:normAutofit fontScale="25000" lnSpcReduction="20000"/>
          </a:bodyPr>
          <a:lstStyle/>
          <a:p>
            <a:pPr indent="0" lvl="0" marL="0" rtl="0" algn="ctr">
              <a:lnSpc>
                <a:spcPct val="100000"/>
              </a:lnSpc>
              <a:spcBef>
                <a:spcPts val="800"/>
              </a:spcBef>
              <a:spcAft>
                <a:spcPts val="0"/>
              </a:spcAft>
              <a:buNone/>
            </a:pPr>
            <a:r>
              <a:rPr lang="en" sz="10400"/>
              <a:t>Complete this google form so that you can be added to our contact list.</a:t>
            </a:r>
            <a:endParaRPr sz="10400"/>
          </a:p>
          <a:p>
            <a:pPr indent="0" lvl="0" marL="0" rtl="0" algn="ctr">
              <a:lnSpc>
                <a:spcPct val="100000"/>
              </a:lnSpc>
              <a:spcBef>
                <a:spcPts val="800"/>
              </a:spcBef>
              <a:spcAft>
                <a:spcPts val="0"/>
              </a:spcAft>
              <a:buNone/>
            </a:pPr>
            <a:r>
              <a:t/>
            </a:r>
            <a:endParaRPr sz="10400"/>
          </a:p>
          <a:p>
            <a:pPr indent="0" lvl="0" marL="0" rtl="0" algn="ctr">
              <a:lnSpc>
                <a:spcPct val="100000"/>
              </a:lnSpc>
              <a:spcBef>
                <a:spcPts val="800"/>
              </a:spcBef>
              <a:spcAft>
                <a:spcPts val="0"/>
              </a:spcAft>
              <a:buNone/>
            </a:pPr>
            <a:r>
              <a:rPr lang="en" sz="10400" u="sng">
                <a:solidFill>
                  <a:schemeClr val="accent1"/>
                </a:solidFill>
                <a:hlinkClick r:id="rId3">
                  <a:extLst>
                    <a:ext uri="{A12FA001-AC4F-418D-AE19-62706E023703}">
                      <ahyp:hlinkClr val="tx"/>
                    </a:ext>
                  </a:extLst>
                </a:hlinkClick>
              </a:rPr>
              <a:t>https://forms.gle/aYKFXqymakcfhmgB8</a:t>
            </a:r>
            <a:r>
              <a:rPr lang="en">
                <a:solidFill>
                  <a:schemeClr val="accent1"/>
                </a:solidFill>
              </a:rPr>
              <a:t> </a:t>
            </a:r>
            <a:endParaRPr>
              <a:solidFill>
                <a:schemeClr val="accent1"/>
              </a:solidFill>
            </a:endParaRPr>
          </a:p>
          <a:p>
            <a:pPr indent="0" lvl="0" marL="0" rtl="0" algn="ctr">
              <a:lnSpc>
                <a:spcPct val="100000"/>
              </a:lnSpc>
              <a:spcBef>
                <a:spcPts val="800"/>
              </a:spcBef>
              <a:spcAft>
                <a:spcPts val="0"/>
              </a:spcAft>
              <a:buNone/>
            </a:pPr>
            <a:r>
              <a:t/>
            </a:r>
            <a:endParaRPr/>
          </a:p>
          <a:p>
            <a:pPr indent="0" lvl="0" marL="0" rtl="0" algn="ctr">
              <a:lnSpc>
                <a:spcPct val="100000"/>
              </a:lnSpc>
              <a:spcBef>
                <a:spcPts val="800"/>
              </a:spcBef>
              <a:spcAft>
                <a:spcPts val="0"/>
              </a:spcAft>
              <a:buNone/>
            </a:pPr>
            <a:r>
              <a:t/>
            </a:r>
            <a:endParaRPr/>
          </a:p>
          <a:p>
            <a:pPr indent="0" lvl="0" marL="0" rtl="0" algn="ctr">
              <a:lnSpc>
                <a:spcPct val="100000"/>
              </a:lnSpc>
              <a:spcBef>
                <a:spcPts val="800"/>
              </a:spcBef>
              <a:spcAft>
                <a:spcPts val="0"/>
              </a:spcAft>
              <a:buNone/>
            </a:pPr>
            <a:r>
              <a:rPr lang="en" sz="5600"/>
              <a:t>Link to the </a:t>
            </a:r>
            <a:r>
              <a:rPr lang="en" sz="5600" u="sng">
                <a:solidFill>
                  <a:schemeClr val="accent1"/>
                </a:solidFill>
                <a:hlinkClick r:id="rId4">
                  <a:extLst>
                    <a:ext uri="{A12FA001-AC4F-418D-AE19-62706E023703}">
                      <ahyp:hlinkClr val="tx"/>
                    </a:ext>
                  </a:extLst>
                </a:hlinkClick>
              </a:rPr>
              <a:t>current contact list</a:t>
            </a:r>
            <a:r>
              <a:rPr lang="en" sz="5600"/>
              <a:t>.  </a:t>
            </a:r>
            <a:endParaRPr sz="5600"/>
          </a:p>
          <a:p>
            <a:pPr indent="0" lvl="0" marL="0" rtl="0" algn="ctr">
              <a:lnSpc>
                <a:spcPct val="100000"/>
              </a:lnSpc>
              <a:spcBef>
                <a:spcPts val="800"/>
              </a:spcBef>
              <a:spcAft>
                <a:spcPts val="0"/>
              </a:spcAft>
              <a:buNone/>
            </a:pPr>
            <a:r>
              <a:t/>
            </a:r>
            <a:endParaRPr/>
          </a:p>
          <a:p>
            <a:pPr indent="0" lvl="0" marL="0" rtl="0" algn="ctr">
              <a:lnSpc>
                <a:spcPct val="100000"/>
              </a:lnSpc>
              <a:spcBef>
                <a:spcPts val="800"/>
              </a:spcBef>
              <a:spcAft>
                <a:spcPts val="0"/>
              </a:spcAft>
              <a:buNone/>
            </a:pPr>
            <a:r>
              <a:t/>
            </a:r>
            <a:endParaRPr/>
          </a:p>
        </p:txBody>
      </p:sp>
      <p:pic>
        <p:nvPicPr>
          <p:cNvPr id="712" name="Google Shape;712;p104"/>
          <p:cNvPicPr preferRelativeResize="0"/>
          <p:nvPr/>
        </p:nvPicPr>
        <p:blipFill>
          <a:blip r:embed="rId5">
            <a:alphaModFix/>
          </a:blip>
          <a:stretch>
            <a:fillRect/>
          </a:stretch>
        </p:blipFill>
        <p:spPr>
          <a:xfrm>
            <a:off x="4533775" y="910350"/>
            <a:ext cx="4321925" cy="3220849"/>
          </a:xfrm>
          <a:prstGeom prst="rect">
            <a:avLst/>
          </a:prstGeom>
          <a:noFill/>
          <a:ln cap="flat" cmpd="sng" w="9525">
            <a:solidFill>
              <a:schemeClr val="accent2"/>
            </a:solidFill>
            <a:prstDash val="solid"/>
            <a:round/>
            <a:headEnd len="sm" w="sm" type="none"/>
            <a:tailEnd len="sm" w="sm" type="none"/>
          </a:ln>
          <a:effectLst>
            <a:outerShdw blurRad="57150" rotWithShape="0" algn="bl" dir="6600000" dist="114300">
              <a:srgbClr val="000000">
                <a:alpha val="50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05"/>
          <p:cNvSpPr txBox="1"/>
          <p:nvPr>
            <p:ph idx="1" type="body"/>
          </p:nvPr>
        </p:nvSpPr>
        <p:spPr>
          <a:xfrm>
            <a:off x="628650" y="1268015"/>
            <a:ext cx="7886700" cy="33648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2100"/>
              <a:buNone/>
            </a:pPr>
            <a:r>
              <a:rPr lang="en">
                <a:solidFill>
                  <a:srgbClr val="002060"/>
                </a:solidFill>
              </a:rPr>
              <a:t>Provides guidance and examples of the questions from the KESA Authenticated Application for:</a:t>
            </a:r>
            <a:endParaRPr/>
          </a:p>
          <a:p>
            <a:pPr indent="-260350" lvl="1" marL="520700" rtl="0" algn="l">
              <a:lnSpc>
                <a:spcPct val="90000"/>
              </a:lnSpc>
              <a:spcBef>
                <a:spcPts val="400"/>
              </a:spcBef>
              <a:spcAft>
                <a:spcPts val="0"/>
              </a:spcAft>
              <a:buSzPts val="2100"/>
              <a:buChar char="•"/>
            </a:pPr>
            <a:r>
              <a:rPr lang="en" sz="2100">
                <a:solidFill>
                  <a:srgbClr val="002060"/>
                </a:solidFill>
              </a:rPr>
              <a:t>System members</a:t>
            </a:r>
            <a:endParaRPr/>
          </a:p>
          <a:p>
            <a:pPr indent="-260350" lvl="1" marL="520700" rtl="0" algn="l">
              <a:lnSpc>
                <a:spcPct val="90000"/>
              </a:lnSpc>
              <a:spcBef>
                <a:spcPts val="400"/>
              </a:spcBef>
              <a:spcAft>
                <a:spcPts val="0"/>
              </a:spcAft>
              <a:buSzPts val="2100"/>
              <a:buChar char="•"/>
            </a:pPr>
            <a:r>
              <a:rPr lang="en" sz="2100">
                <a:solidFill>
                  <a:srgbClr val="002060"/>
                </a:solidFill>
              </a:rPr>
              <a:t>OVT chair</a:t>
            </a:r>
            <a:endParaRPr/>
          </a:p>
          <a:p>
            <a:pPr indent="-260350" lvl="1" marL="520700" rtl="0" algn="l">
              <a:lnSpc>
                <a:spcPct val="90000"/>
              </a:lnSpc>
              <a:spcBef>
                <a:spcPts val="400"/>
              </a:spcBef>
              <a:spcAft>
                <a:spcPts val="0"/>
              </a:spcAft>
              <a:buSzPts val="2100"/>
              <a:buChar char="•"/>
            </a:pPr>
            <a:r>
              <a:rPr lang="en" sz="2100">
                <a:solidFill>
                  <a:srgbClr val="002060"/>
                </a:solidFill>
              </a:rPr>
              <a:t>OVT members</a:t>
            </a:r>
            <a:endParaRPr/>
          </a:p>
          <a:p>
            <a:pPr indent="-260350" lvl="1" marL="520700" rtl="0" algn="l">
              <a:lnSpc>
                <a:spcPct val="90000"/>
              </a:lnSpc>
              <a:spcBef>
                <a:spcPts val="400"/>
              </a:spcBef>
              <a:spcAft>
                <a:spcPts val="0"/>
              </a:spcAft>
              <a:buSzPts val="2100"/>
              <a:buChar char="•"/>
            </a:pPr>
            <a:r>
              <a:rPr lang="en" sz="2100">
                <a:solidFill>
                  <a:srgbClr val="002060"/>
                </a:solidFill>
              </a:rPr>
              <a:t>ARC members</a:t>
            </a:r>
            <a:endParaRPr/>
          </a:p>
        </p:txBody>
      </p:sp>
      <p:sp>
        <p:nvSpPr>
          <p:cNvPr id="719" name="Google Shape;719;p105"/>
          <p:cNvSpPr txBox="1"/>
          <p:nvPr>
            <p:ph type="title"/>
          </p:nvPr>
        </p:nvSpPr>
        <p:spPr>
          <a:xfrm>
            <a:off x="381654" y="197875"/>
            <a:ext cx="78867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Role of </a:t>
            </a:r>
            <a:r>
              <a:rPr lang="en" u="sng">
                <a:solidFill>
                  <a:schemeClr val="accent1"/>
                </a:solidFill>
                <a:hlinkClick r:id="rId3">
                  <a:extLst>
                    <a:ext uri="{A12FA001-AC4F-418D-AE19-62706E023703}">
                      <ahyp:hlinkClr val="tx"/>
                    </a:ext>
                  </a:extLst>
                </a:hlinkClick>
              </a:rPr>
              <a:t>KESA Guidance Document</a:t>
            </a:r>
            <a:endParaRPr>
              <a:solidFill>
                <a:schemeClr val="accent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06"/>
          <p:cNvSpPr txBox="1"/>
          <p:nvPr>
            <p:ph idx="1" type="body"/>
          </p:nvPr>
        </p:nvSpPr>
        <p:spPr>
          <a:xfrm>
            <a:off x="471505" y="1229600"/>
            <a:ext cx="8112000" cy="2549700"/>
          </a:xfrm>
          <a:prstGeom prst="rect">
            <a:avLst/>
          </a:prstGeom>
          <a:noFill/>
          <a:ln>
            <a:noFill/>
          </a:ln>
        </p:spPr>
        <p:txBody>
          <a:bodyPr anchorCtr="0" anchor="t" bIns="34275" lIns="68575" spcFirstLastPara="1" rIns="68575" wrap="square" tIns="34275">
            <a:noAutofit/>
          </a:bodyPr>
          <a:lstStyle/>
          <a:p>
            <a:pPr indent="-165893" lvl="0" marL="177800" rtl="0" algn="l">
              <a:lnSpc>
                <a:spcPct val="80000"/>
              </a:lnSpc>
              <a:spcBef>
                <a:spcPts val="0"/>
              </a:spcBef>
              <a:spcAft>
                <a:spcPts val="0"/>
              </a:spcAft>
              <a:buSzPts val="2013"/>
              <a:buChar char="•"/>
            </a:pPr>
            <a:r>
              <a:rPr lang="en" sz="2012" u="sng">
                <a:solidFill>
                  <a:schemeClr val="accent1"/>
                </a:solidFill>
                <a:hlinkClick r:id="rId3">
                  <a:extLst>
                    <a:ext uri="{A12FA001-AC4F-418D-AE19-62706E023703}">
                      <ahyp:hlinkClr val="tx"/>
                    </a:ext>
                  </a:extLst>
                </a:hlinkClick>
              </a:rPr>
              <a:t>KESA Homepage</a:t>
            </a:r>
            <a:endParaRPr sz="2012">
              <a:solidFill>
                <a:schemeClr val="accent1"/>
              </a:solidFill>
            </a:endParaRPr>
          </a:p>
          <a:p>
            <a:pPr indent="0" lvl="0" marL="342900" rtl="0" algn="l">
              <a:lnSpc>
                <a:spcPct val="80000"/>
              </a:lnSpc>
              <a:spcBef>
                <a:spcPts val="0"/>
              </a:spcBef>
              <a:spcAft>
                <a:spcPts val="0"/>
              </a:spcAft>
              <a:buSzPts val="688"/>
              <a:buNone/>
            </a:pPr>
            <a:r>
              <a:t/>
            </a:r>
            <a:endParaRPr sz="2012" u="sng">
              <a:solidFill>
                <a:schemeClr val="accent1"/>
              </a:solidFill>
              <a:hlinkClick r:id="rId4">
                <a:extLst>
                  <a:ext uri="{A12FA001-AC4F-418D-AE19-62706E023703}">
                    <ahyp:hlinkClr val="tx"/>
                  </a:ext>
                </a:extLst>
              </a:hlinkClick>
            </a:endParaRPr>
          </a:p>
          <a:p>
            <a:pPr indent="-38100" lvl="0" marL="177800" rtl="0" algn="l">
              <a:lnSpc>
                <a:spcPct val="80000"/>
              </a:lnSpc>
              <a:spcBef>
                <a:spcPts val="0"/>
              </a:spcBef>
              <a:spcAft>
                <a:spcPts val="0"/>
              </a:spcAft>
              <a:buSzPts val="1313"/>
              <a:buNone/>
            </a:pPr>
            <a:r>
              <a:t/>
            </a:r>
            <a:endParaRPr sz="2012" u="sng">
              <a:solidFill>
                <a:schemeClr val="accent1"/>
              </a:solidFill>
              <a:hlinkClick r:id="rId5">
                <a:extLst>
                  <a:ext uri="{A12FA001-AC4F-418D-AE19-62706E023703}">
                    <ahyp:hlinkClr val="tx"/>
                  </a:ext>
                </a:extLst>
              </a:hlinkClick>
            </a:endParaRPr>
          </a:p>
          <a:p>
            <a:pPr indent="-165893" lvl="0" marL="177800" rtl="0" algn="l">
              <a:lnSpc>
                <a:spcPct val="80000"/>
              </a:lnSpc>
              <a:spcBef>
                <a:spcPts val="0"/>
              </a:spcBef>
              <a:spcAft>
                <a:spcPts val="0"/>
              </a:spcAft>
              <a:buSzPts val="2013"/>
              <a:buChar char="•"/>
            </a:pPr>
            <a:r>
              <a:rPr lang="en" sz="2012" u="sng">
                <a:solidFill>
                  <a:schemeClr val="accent1"/>
                </a:solidFill>
                <a:hlinkClick r:id="rId6">
                  <a:extLst>
                    <a:ext uri="{A12FA001-AC4F-418D-AE19-62706E023703}">
                      <ahyp:hlinkClr val="tx"/>
                    </a:ext>
                  </a:extLst>
                </a:hlinkClick>
              </a:rPr>
              <a:t>Foundational Structures Rubrics</a:t>
            </a:r>
            <a:endParaRPr sz="2012">
              <a:solidFill>
                <a:schemeClr val="accent1"/>
              </a:solidFill>
            </a:endParaRPr>
          </a:p>
          <a:p>
            <a:pPr indent="-38100" lvl="0" marL="177800" rtl="0" algn="l">
              <a:lnSpc>
                <a:spcPct val="80000"/>
              </a:lnSpc>
              <a:spcBef>
                <a:spcPts val="800"/>
              </a:spcBef>
              <a:spcAft>
                <a:spcPts val="0"/>
              </a:spcAft>
              <a:buSzPts val="1313"/>
              <a:buNone/>
            </a:pPr>
            <a:r>
              <a:t/>
            </a:r>
            <a:endParaRPr sz="2012">
              <a:solidFill>
                <a:schemeClr val="accent1"/>
              </a:solidFill>
            </a:endParaRPr>
          </a:p>
          <a:p>
            <a:pPr indent="-165893" lvl="0" marL="177800" rtl="0" algn="l">
              <a:lnSpc>
                <a:spcPct val="80000"/>
              </a:lnSpc>
              <a:spcBef>
                <a:spcPts val="800"/>
              </a:spcBef>
              <a:spcAft>
                <a:spcPts val="0"/>
              </a:spcAft>
              <a:buSzPts val="2013"/>
              <a:buChar char="•"/>
            </a:pPr>
            <a:r>
              <a:rPr lang="en" sz="2012" u="sng">
                <a:solidFill>
                  <a:schemeClr val="accent1"/>
                </a:solidFill>
                <a:hlinkClick r:id="rId7">
                  <a:extLst>
                    <a:ext uri="{A12FA001-AC4F-418D-AE19-62706E023703}">
                      <ahyp:hlinkClr val="tx"/>
                    </a:ext>
                  </a:extLst>
                </a:hlinkClick>
              </a:rPr>
              <a:t>System/OVT/ARC summary documents/System Accountability Reports</a:t>
            </a:r>
            <a:endParaRPr sz="2012">
              <a:solidFill>
                <a:schemeClr val="accent1"/>
              </a:solidFill>
            </a:endParaRPr>
          </a:p>
          <a:p>
            <a:pPr indent="0" lvl="0" marL="0" rtl="0" algn="l">
              <a:lnSpc>
                <a:spcPct val="80000"/>
              </a:lnSpc>
              <a:spcBef>
                <a:spcPts val="800"/>
              </a:spcBef>
              <a:spcAft>
                <a:spcPts val="0"/>
              </a:spcAft>
              <a:buSzPts val="1313"/>
              <a:buNone/>
            </a:pPr>
            <a:r>
              <a:t/>
            </a:r>
            <a:endParaRPr sz="2012">
              <a:solidFill>
                <a:schemeClr val="accent1"/>
              </a:solidFill>
            </a:endParaRPr>
          </a:p>
          <a:p>
            <a:pPr indent="-165893" lvl="0" marL="177800" rtl="0" algn="l">
              <a:lnSpc>
                <a:spcPct val="80000"/>
              </a:lnSpc>
              <a:spcBef>
                <a:spcPts val="800"/>
              </a:spcBef>
              <a:spcAft>
                <a:spcPts val="0"/>
              </a:spcAft>
              <a:buSzPts val="2013"/>
              <a:buChar char="•"/>
            </a:pPr>
            <a:r>
              <a:rPr lang="en" sz="2012" u="sng">
                <a:solidFill>
                  <a:schemeClr val="accent1"/>
                </a:solidFill>
                <a:hlinkClick r:id="rId8">
                  <a:extLst>
                    <a:ext uri="{A12FA001-AC4F-418D-AE19-62706E023703}">
                      <ahyp:hlinkClr val="tx"/>
                    </a:ext>
                  </a:extLst>
                </a:hlinkClick>
              </a:rPr>
              <a:t>Writing KESA Reports</a:t>
            </a:r>
            <a:endParaRPr sz="2012">
              <a:solidFill>
                <a:schemeClr val="accent1"/>
              </a:solidFill>
            </a:endParaRPr>
          </a:p>
          <a:p>
            <a:pPr indent="-38100" lvl="0" marL="177800" rtl="0" algn="l">
              <a:lnSpc>
                <a:spcPct val="80000"/>
              </a:lnSpc>
              <a:spcBef>
                <a:spcPts val="800"/>
              </a:spcBef>
              <a:spcAft>
                <a:spcPts val="0"/>
              </a:spcAft>
              <a:buSzPts val="1313"/>
              <a:buNone/>
            </a:pPr>
            <a:r>
              <a:t/>
            </a:r>
            <a:endParaRPr sz="2012">
              <a:solidFill>
                <a:schemeClr val="accent1"/>
              </a:solidFill>
            </a:endParaRPr>
          </a:p>
          <a:p>
            <a:pPr indent="-38100" lvl="0" marL="177800" rtl="0" algn="l">
              <a:lnSpc>
                <a:spcPct val="80000"/>
              </a:lnSpc>
              <a:spcBef>
                <a:spcPts val="800"/>
              </a:spcBef>
              <a:spcAft>
                <a:spcPts val="0"/>
              </a:spcAft>
              <a:buSzPts val="1313"/>
              <a:buNone/>
            </a:pPr>
            <a:r>
              <a:t/>
            </a:r>
            <a:endParaRPr sz="2012">
              <a:solidFill>
                <a:schemeClr val="accent1"/>
              </a:solidFill>
            </a:endParaRPr>
          </a:p>
          <a:p>
            <a:pPr indent="-38100" lvl="0" marL="177800" rtl="0" algn="l">
              <a:lnSpc>
                <a:spcPct val="80000"/>
              </a:lnSpc>
              <a:spcBef>
                <a:spcPts val="800"/>
              </a:spcBef>
              <a:spcAft>
                <a:spcPts val="0"/>
              </a:spcAft>
              <a:buSzPts val="1313"/>
              <a:buNone/>
            </a:pPr>
            <a:r>
              <a:t/>
            </a:r>
            <a:endParaRPr sz="2012">
              <a:solidFill>
                <a:schemeClr val="accent1"/>
              </a:solidFill>
            </a:endParaRPr>
          </a:p>
        </p:txBody>
      </p:sp>
      <p:sp>
        <p:nvSpPr>
          <p:cNvPr id="726" name="Google Shape;726;p106"/>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Additional Resources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07"/>
          <p:cNvSpPr txBox="1"/>
          <p:nvPr>
            <p:ph idx="1" type="body"/>
          </p:nvPr>
        </p:nvSpPr>
        <p:spPr>
          <a:xfrm>
            <a:off x="471505" y="1153403"/>
            <a:ext cx="8049900" cy="3359100"/>
          </a:xfrm>
          <a:prstGeom prst="rect">
            <a:avLst/>
          </a:prstGeom>
          <a:noFill/>
          <a:ln>
            <a:noFill/>
          </a:ln>
        </p:spPr>
        <p:txBody>
          <a:bodyPr anchorCtr="0" anchor="t" bIns="34275" lIns="68575" spcFirstLastPara="1" rIns="68575" wrap="square" tIns="34275">
            <a:normAutofit lnSpcReduction="20000"/>
          </a:bodyPr>
          <a:lstStyle/>
          <a:p>
            <a:pPr indent="-190500" lvl="0" marL="177800" rtl="0" algn="l">
              <a:lnSpc>
                <a:spcPct val="90000"/>
              </a:lnSpc>
              <a:spcBef>
                <a:spcPts val="0"/>
              </a:spcBef>
              <a:spcAft>
                <a:spcPts val="0"/>
              </a:spcAft>
              <a:buSzPts val="2400"/>
              <a:buChar char="•"/>
            </a:pPr>
            <a:r>
              <a:rPr lang="en"/>
              <a:t>Understand KESA Role in Kansas Vision</a:t>
            </a:r>
            <a:endParaRPr/>
          </a:p>
          <a:p>
            <a:pPr indent="0" lvl="0" marL="0" rtl="0" algn="l">
              <a:lnSpc>
                <a:spcPct val="90000"/>
              </a:lnSpc>
              <a:spcBef>
                <a:spcPts val="800"/>
              </a:spcBef>
              <a:spcAft>
                <a:spcPts val="0"/>
              </a:spcAft>
              <a:buSzPts val="2100"/>
              <a:buNone/>
            </a:pPr>
            <a:r>
              <a:t/>
            </a:r>
            <a:endParaRPr/>
          </a:p>
          <a:p>
            <a:pPr indent="-190500" lvl="0" marL="177800" rtl="0" algn="l">
              <a:lnSpc>
                <a:spcPct val="90000"/>
              </a:lnSpc>
              <a:spcBef>
                <a:spcPts val="800"/>
              </a:spcBef>
              <a:spcAft>
                <a:spcPts val="0"/>
              </a:spcAft>
              <a:buSzPts val="2400"/>
              <a:buChar char="•"/>
            </a:pPr>
            <a:r>
              <a:rPr lang="en"/>
              <a:t>Describe OVT Chair Role and Responsibilities </a:t>
            </a:r>
            <a:endParaRPr/>
          </a:p>
          <a:p>
            <a:pPr indent="0" lvl="0" marL="0" rtl="0" algn="l">
              <a:lnSpc>
                <a:spcPct val="90000"/>
              </a:lnSpc>
              <a:spcBef>
                <a:spcPts val="800"/>
              </a:spcBef>
              <a:spcAft>
                <a:spcPts val="0"/>
              </a:spcAft>
              <a:buSzPts val="2100"/>
              <a:buNone/>
            </a:pPr>
            <a:r>
              <a:t/>
            </a:r>
            <a:endParaRPr/>
          </a:p>
          <a:p>
            <a:pPr indent="-190500" lvl="0" marL="177800" rtl="0" algn="l">
              <a:lnSpc>
                <a:spcPct val="90000"/>
              </a:lnSpc>
              <a:spcBef>
                <a:spcPts val="800"/>
              </a:spcBef>
              <a:spcAft>
                <a:spcPts val="0"/>
              </a:spcAft>
              <a:buSzPts val="2400"/>
              <a:buChar char="•"/>
            </a:pPr>
            <a:r>
              <a:rPr lang="en"/>
              <a:t>Demonstrate OVT Chair Processes</a:t>
            </a:r>
            <a:endParaRPr/>
          </a:p>
          <a:p>
            <a:pPr indent="0" lvl="0" marL="342900" rtl="0" algn="l">
              <a:lnSpc>
                <a:spcPct val="90000"/>
              </a:lnSpc>
              <a:spcBef>
                <a:spcPts val="800"/>
              </a:spcBef>
              <a:spcAft>
                <a:spcPts val="0"/>
              </a:spcAft>
              <a:buNone/>
            </a:pPr>
            <a:r>
              <a:t/>
            </a:r>
            <a:endParaRPr/>
          </a:p>
          <a:p>
            <a:pPr indent="-190500" lvl="0" marL="177800" rtl="0" algn="l">
              <a:lnSpc>
                <a:spcPct val="90000"/>
              </a:lnSpc>
              <a:spcBef>
                <a:spcPts val="800"/>
              </a:spcBef>
              <a:spcAft>
                <a:spcPts val="0"/>
              </a:spcAft>
              <a:buSzPts val="2400"/>
              <a:buChar char="•"/>
            </a:pPr>
            <a:r>
              <a:rPr lang="en"/>
              <a:t>Understand the OVT Report </a:t>
            </a:r>
            <a:endParaRPr/>
          </a:p>
          <a:p>
            <a:pPr indent="0" lvl="0" marL="0" rtl="0" algn="l">
              <a:lnSpc>
                <a:spcPct val="90000"/>
              </a:lnSpc>
              <a:spcBef>
                <a:spcPts val="800"/>
              </a:spcBef>
              <a:spcAft>
                <a:spcPts val="0"/>
              </a:spcAft>
              <a:buSzPts val="2100"/>
              <a:buNone/>
            </a:pPr>
            <a:r>
              <a:t/>
            </a:r>
            <a:endParaRPr/>
          </a:p>
          <a:p>
            <a:pPr indent="-190500" lvl="0" marL="177800" rtl="0" algn="l">
              <a:lnSpc>
                <a:spcPct val="90000"/>
              </a:lnSpc>
              <a:spcBef>
                <a:spcPts val="800"/>
              </a:spcBef>
              <a:spcAft>
                <a:spcPts val="0"/>
              </a:spcAft>
              <a:buSzPts val="2400"/>
              <a:buChar char="•"/>
            </a:pPr>
            <a:r>
              <a:rPr lang="en"/>
              <a:t>Be able to find Resources</a:t>
            </a:r>
            <a:endParaRPr/>
          </a:p>
        </p:txBody>
      </p:sp>
      <p:sp>
        <p:nvSpPr>
          <p:cNvPr id="733" name="Google Shape;733;p107"/>
          <p:cNvSpPr txBox="1"/>
          <p:nvPr>
            <p:ph type="title"/>
          </p:nvPr>
        </p:nvSpPr>
        <p:spPr>
          <a:xfrm>
            <a:off x="471505" y="205375"/>
            <a:ext cx="81879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Today’s Outcomes - </a:t>
            </a:r>
            <a:r>
              <a:rPr lang="en"/>
              <a:t>Menti </a:t>
            </a:r>
            <a:r>
              <a:rPr lang="en">
                <a:latin typeface="Open Sans Medium"/>
                <a:ea typeface="Open Sans Medium"/>
                <a:cs typeface="Open Sans Medium"/>
                <a:sym typeface="Open Sans Medium"/>
              </a:rPr>
              <a:t>(</a:t>
            </a:r>
            <a:r>
              <a:rPr b="1" lang="en" sz="3650">
                <a:highlight>
                  <a:schemeClr val="lt1"/>
                </a:highlight>
                <a:latin typeface="Arial"/>
                <a:ea typeface="Arial"/>
                <a:cs typeface="Arial"/>
                <a:sym typeface="Arial"/>
              </a:rPr>
              <a:t>8427 5242</a:t>
            </a:r>
            <a:r>
              <a:rPr lang="en">
                <a:highlight>
                  <a:srgbClr val="FFFFFF"/>
                </a:highlight>
                <a:latin typeface="Open Sans Medium"/>
                <a:ea typeface="Open Sans Medium"/>
                <a:cs typeface="Open Sans Medium"/>
                <a:sym typeface="Open Sans Medium"/>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2" name="Shape 352"/>
        <p:cNvGrpSpPr/>
        <p:nvPr/>
      </p:nvGrpSpPr>
      <p:grpSpPr>
        <a:xfrm>
          <a:off x="0" y="0"/>
          <a:ext cx="0" cy="0"/>
          <a:chOff x="0" y="0"/>
          <a:chExt cx="0" cy="0"/>
        </a:xfrm>
      </p:grpSpPr>
      <p:sp>
        <p:nvSpPr>
          <p:cNvPr id="353" name="Google Shape;353;p54"/>
          <p:cNvSpPr txBox="1"/>
          <p:nvPr>
            <p:ph idx="1" type="body"/>
          </p:nvPr>
        </p:nvSpPr>
        <p:spPr>
          <a:xfrm>
            <a:off x="471500" y="1111975"/>
            <a:ext cx="5915100" cy="3449400"/>
          </a:xfrm>
          <a:prstGeom prst="rect">
            <a:avLst/>
          </a:prstGeom>
          <a:noFill/>
          <a:ln>
            <a:noFill/>
          </a:ln>
        </p:spPr>
        <p:txBody>
          <a:bodyPr anchorCtr="0" anchor="t" bIns="34275" lIns="68575" spcFirstLastPara="1" rIns="68575" wrap="square" tIns="34275">
            <a:normAutofit fontScale="85000" lnSpcReduction="20000"/>
          </a:bodyPr>
          <a:lstStyle/>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ADT: Accreditation &amp; Design Team </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KESA:  Kansas Education Systems Accreditation</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OVT: Outside Visitation Team</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AAC:  Accreditation Advisory Council</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ARC:  Accreditation Review Council</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BLT: Building Leadership Team</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DLT: District Leadership Team</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BSC: Building Site Council</a:t>
            </a:r>
            <a:endParaRPr>
              <a:latin typeface="Open Sans Light"/>
              <a:ea typeface="Open Sans Light"/>
              <a:cs typeface="Open Sans Light"/>
              <a:sym typeface="Open Sans Light"/>
            </a:endParaRPr>
          </a:p>
          <a:p>
            <a:pPr indent="-151447" lvl="0" marL="177800" rtl="0" algn="l">
              <a:lnSpc>
                <a:spcPct val="115000"/>
              </a:lnSpc>
              <a:spcBef>
                <a:spcPts val="1000"/>
              </a:spcBef>
              <a:spcAft>
                <a:spcPts val="0"/>
              </a:spcAft>
              <a:buSzPct val="100000"/>
              <a:buFont typeface="Open Sans Light"/>
              <a:buChar char="•"/>
            </a:pPr>
            <a:r>
              <a:rPr lang="en">
                <a:latin typeface="Open Sans Light"/>
                <a:ea typeface="Open Sans Light"/>
                <a:cs typeface="Open Sans Light"/>
                <a:sym typeface="Open Sans Light"/>
              </a:rPr>
              <a:t>DSC: District Site Council</a:t>
            </a:r>
            <a:endParaRPr>
              <a:latin typeface="Open Sans Light"/>
              <a:ea typeface="Open Sans Light"/>
              <a:cs typeface="Open Sans Light"/>
              <a:sym typeface="Open Sans Light"/>
            </a:endParaRPr>
          </a:p>
        </p:txBody>
      </p:sp>
      <p:sp>
        <p:nvSpPr>
          <p:cNvPr id="354" name="Google Shape;354;p54"/>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Open Sans SemiBold"/>
              <a:buNone/>
            </a:pPr>
            <a:r>
              <a:rPr lang="en"/>
              <a:t>Acronyms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08"/>
          <p:cNvSpPr txBox="1"/>
          <p:nvPr>
            <p:ph idx="1" type="body"/>
          </p:nvPr>
        </p:nvSpPr>
        <p:spPr>
          <a:xfrm>
            <a:off x="2812417" y="2374080"/>
            <a:ext cx="3444300" cy="1765500"/>
          </a:xfrm>
          <a:prstGeom prst="rect">
            <a:avLst/>
          </a:prstGeom>
        </p:spPr>
        <p:txBody>
          <a:bodyPr anchorCtr="0" anchor="ctr" bIns="34275" lIns="68575" spcFirstLastPara="1" rIns="68575" wrap="square" tIns="34275">
            <a:normAutofit/>
          </a:bodyPr>
          <a:lstStyle/>
          <a:p>
            <a:pPr indent="0" lvl="0" marL="0" rtl="0" algn="ctr">
              <a:spcBef>
                <a:spcPts val="800"/>
              </a:spcBef>
              <a:spcAft>
                <a:spcPts val="0"/>
              </a:spcAft>
              <a:buNone/>
            </a:pPr>
            <a:r>
              <a:rPr lang="en" u="sng">
                <a:solidFill>
                  <a:schemeClr val="hlink"/>
                </a:solidFill>
                <a:hlinkClick r:id="rId3"/>
              </a:rPr>
              <a:t>accreditation@ksde.org</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5"/>
          <p:cNvSpPr txBox="1"/>
          <p:nvPr>
            <p:ph type="title"/>
          </p:nvPr>
        </p:nvSpPr>
        <p:spPr>
          <a:xfrm>
            <a:off x="1420092" y="317501"/>
            <a:ext cx="6255300" cy="2034900"/>
          </a:xfrm>
          <a:prstGeom prst="rect">
            <a:avLst/>
          </a:prstGeom>
          <a:noFill/>
          <a:ln>
            <a:noFill/>
          </a:ln>
        </p:spPr>
        <p:txBody>
          <a:bodyPr anchorCtr="0" anchor="b" bIns="34275" lIns="68575" spcFirstLastPara="1" rIns="342900" wrap="square" tIns="34275">
            <a:normAutofit/>
          </a:bodyPr>
          <a:lstStyle/>
          <a:p>
            <a:pPr indent="0" lvl="0" marL="0" rtl="0" algn="l">
              <a:lnSpc>
                <a:spcPct val="90000"/>
              </a:lnSpc>
              <a:spcBef>
                <a:spcPts val="0"/>
              </a:spcBef>
              <a:spcAft>
                <a:spcPts val="0"/>
              </a:spcAft>
              <a:buClr>
                <a:schemeClr val="lt1"/>
              </a:buClr>
              <a:buSzPts val="4500"/>
              <a:buFont typeface="Open Sans SemiBold"/>
              <a:buNone/>
            </a:pPr>
            <a:r>
              <a:rPr lang="en"/>
              <a:t>KESA and the Kansas Vision for Education</a:t>
            </a:r>
            <a:endParaRPr/>
          </a:p>
        </p:txBody>
      </p:sp>
      <p:sp>
        <p:nvSpPr>
          <p:cNvPr id="361" name="Google Shape;361;p55"/>
          <p:cNvSpPr txBox="1"/>
          <p:nvPr>
            <p:ph idx="1" type="body"/>
          </p:nvPr>
        </p:nvSpPr>
        <p:spPr>
          <a:xfrm>
            <a:off x="1420092" y="2434701"/>
            <a:ext cx="6255300" cy="1125300"/>
          </a:xfrm>
          <a:prstGeom prst="rect">
            <a:avLst/>
          </a:prstGeom>
          <a:noFill/>
          <a:ln>
            <a:noFill/>
          </a:ln>
        </p:spPr>
        <p:txBody>
          <a:bodyPr anchorCtr="0" anchor="t" bIns="137150" lIns="68575" spcFirstLastPara="1" rIns="342900" wrap="square" tIns="137150">
            <a:normAutofit/>
          </a:bodyPr>
          <a:lstStyle/>
          <a:p>
            <a:pPr indent="0" lvl="0" marL="0" rtl="0" algn="l">
              <a:lnSpc>
                <a:spcPct val="90000"/>
              </a:lnSpc>
              <a:spcBef>
                <a:spcPts val="0"/>
              </a:spcBef>
              <a:spcAft>
                <a:spcPts val="0"/>
              </a:spcAft>
              <a:buSzPts val="1800"/>
              <a:buNone/>
            </a:pPr>
            <a:r>
              <a:rPr lang="en">
                <a:solidFill>
                  <a:schemeClr val="accent1"/>
                </a:solidFill>
              </a:rPr>
              <a:t>Kansas Leads the World in the Success of Each Student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descr="Our vision for Kansas ... &#10;Kansas leads the world in the success of each student." id="366" name="Google Shape;366;p56"/>
          <p:cNvSpPr/>
          <p:nvPr/>
        </p:nvSpPr>
        <p:spPr>
          <a:xfrm>
            <a:off x="0" y="0"/>
            <a:ext cx="9144000" cy="5143500"/>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57"/>
          <p:cNvPicPr preferRelativeResize="0"/>
          <p:nvPr/>
        </p:nvPicPr>
        <p:blipFill>
          <a:blip r:embed="rId3">
            <a:alphaModFix/>
          </a:blip>
          <a:stretch>
            <a:fillRect/>
          </a:stretch>
        </p:blipFill>
        <p:spPr>
          <a:xfrm>
            <a:off x="209750" y="0"/>
            <a:ext cx="8724499" cy="4907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